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81" r:id="rId3"/>
    <p:sldId id="292" r:id="rId4"/>
    <p:sldId id="258" r:id="rId5"/>
    <p:sldId id="272" r:id="rId6"/>
    <p:sldId id="291" r:id="rId7"/>
    <p:sldId id="311" r:id="rId8"/>
    <p:sldId id="270" r:id="rId9"/>
    <p:sldId id="293" r:id="rId10"/>
    <p:sldId id="295" r:id="rId11"/>
    <p:sldId id="269" r:id="rId12"/>
    <p:sldId id="274" r:id="rId13"/>
    <p:sldId id="275" r:id="rId14"/>
    <p:sldId id="306" r:id="rId15"/>
    <p:sldId id="312" r:id="rId16"/>
    <p:sldId id="290" r:id="rId17"/>
    <p:sldId id="313" r:id="rId18"/>
    <p:sldId id="261" r:id="rId19"/>
    <p:sldId id="273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DA0ABC"/>
    <a:srgbClr val="FF66FF"/>
    <a:srgbClr val="E01221"/>
    <a:srgbClr val="8D0B14"/>
    <a:srgbClr val="CC9900"/>
    <a:srgbClr val="FFFF66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4D774-314A-4455-B586-BBC26969F2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5CB11-CAC0-4A8D-A11E-C58DB7557E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2274BA-980D-4ABB-9AD7-D489FA35C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9BB67F-4DB3-4426-A61D-88006F6246F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64490" y="399415"/>
            <a:ext cx="68179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制作</a:t>
            </a:r>
            <a:r>
              <a:rPr lang="en-US" altLang="zh-CN"/>
              <a:t>2</a:t>
            </a:r>
            <a:r>
              <a:rPr lang="zh-CN" altLang="en-US"/>
              <a:t>个基板：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1.</a:t>
            </a:r>
            <a:r>
              <a:rPr lang="zh-CN" altLang="en-US"/>
              <a:t>连接板</a:t>
            </a:r>
            <a:endParaRPr lang="zh-CN" altLang="en-US"/>
          </a:p>
          <a:p>
            <a:r>
              <a:rPr lang="zh-CN" altLang="en-US"/>
              <a:t>  </a:t>
            </a:r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测试基板</a:t>
            </a:r>
            <a:endParaRPr lang="zh-CN" altLang="en-US"/>
          </a:p>
          <a:p>
            <a:endParaRPr lang="zh-CN" altLang="en-US" dirty="0"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11575" t="28620" r="1747" b="5364"/>
          <a:stretch>
            <a:fillRect/>
          </a:stretch>
        </p:blipFill>
        <p:spPr>
          <a:xfrm>
            <a:off x="2339787" y="1505285"/>
            <a:ext cx="8005483" cy="394447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t="41533" b="16913"/>
          <a:stretch>
            <a:fillRect/>
          </a:stretch>
        </p:blipFill>
        <p:spPr>
          <a:xfrm>
            <a:off x="30480" y="5821680"/>
            <a:ext cx="5621020" cy="84645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397624" y="2008094"/>
            <a:ext cx="6382870" cy="7888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526306" y="4061013"/>
            <a:ext cx="3299012" cy="7888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59080" y="278765"/>
            <a:ext cx="2923540" cy="3683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1.</a:t>
            </a:r>
            <a:r>
              <a:rPr lang="zh-CN" altLang="en-US" dirty="0"/>
              <a:t>微雪</a:t>
            </a:r>
            <a:r>
              <a:rPr lang="en-US" altLang="zh-CN" dirty="0"/>
              <a:t>32</a:t>
            </a:r>
            <a:r>
              <a:rPr lang="zh-CN" altLang="en-US" dirty="0"/>
              <a:t>路继电器模块</a:t>
            </a:r>
            <a:endParaRPr lang="zh-CN" altLang="en-US" sz="1100" dirty="0"/>
          </a:p>
        </p:txBody>
      </p:sp>
      <p:sp>
        <p:nvSpPr>
          <p:cNvPr id="11" name="文本框 10"/>
          <p:cNvSpPr txBox="1"/>
          <p:nvPr/>
        </p:nvSpPr>
        <p:spPr>
          <a:xfrm>
            <a:off x="3182469" y="774473"/>
            <a:ext cx="13357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/>
              <a:t>每通道</a:t>
            </a:r>
            <a:endParaRPr lang="en-US" altLang="zh-CN" sz="1100" dirty="0"/>
          </a:p>
          <a:p>
            <a:pPr algn="ctr"/>
            <a:r>
              <a:rPr lang="zh-CN" altLang="en-US" sz="1100" dirty="0"/>
              <a:t>常闭</a:t>
            </a:r>
            <a:r>
              <a:rPr lang="en-US" altLang="zh-CN" sz="1100" dirty="0"/>
              <a:t>/</a:t>
            </a:r>
            <a:r>
              <a:rPr lang="zh-CN" altLang="en-US" sz="1100" dirty="0"/>
              <a:t>公共端</a:t>
            </a:r>
            <a:r>
              <a:rPr lang="en-US" altLang="zh-CN" sz="1100" dirty="0"/>
              <a:t>/</a:t>
            </a:r>
            <a:r>
              <a:rPr lang="zh-CN" altLang="en-US" sz="1100" dirty="0"/>
              <a:t>常开</a:t>
            </a:r>
            <a:endParaRPr lang="zh-CN" altLang="en-US" sz="1100" dirty="0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3397624" y="1205360"/>
            <a:ext cx="98611" cy="9013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3612780" y="1135197"/>
            <a:ext cx="237560" cy="9715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>
            <a:off x="3727076" y="1114927"/>
            <a:ext cx="486336" cy="1063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275294" y="2967335"/>
            <a:ext cx="1900518" cy="92333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使用</a:t>
            </a:r>
            <a:r>
              <a:rPr lang="en-US" altLang="zh-CN" dirty="0"/>
              <a:t>1-24</a:t>
            </a:r>
            <a:r>
              <a:rPr lang="zh-CN" altLang="en-US" dirty="0"/>
              <a:t>通道</a:t>
            </a:r>
            <a:endParaRPr lang="en-US" altLang="zh-CN" dirty="0"/>
          </a:p>
          <a:p>
            <a:pPr algn="ctr"/>
            <a:r>
              <a:rPr lang="zh-CN" altLang="en-US" dirty="0"/>
              <a:t>按照基板定义的</a:t>
            </a:r>
            <a:r>
              <a:rPr lang="en-US" altLang="zh-CN" dirty="0"/>
              <a:t>1-24</a:t>
            </a:r>
            <a:endParaRPr lang="en-US" altLang="zh-CN" dirty="0"/>
          </a:p>
        </p:txBody>
      </p:sp>
      <p:sp>
        <p:nvSpPr>
          <p:cNvPr id="22" name="文本框 21"/>
          <p:cNvSpPr txBox="1"/>
          <p:nvPr/>
        </p:nvSpPr>
        <p:spPr>
          <a:xfrm>
            <a:off x="10171618" y="4578359"/>
            <a:ext cx="2026024" cy="9220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使用什么端子连接到测试板比较好？</a:t>
            </a:r>
            <a:endParaRPr lang="zh-CN" altLang="en-US" dirty="0"/>
          </a:p>
          <a:p>
            <a:r>
              <a:rPr lang="zh-CN" altLang="en-US" dirty="0"/>
              <a:t>有推荐吗？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59080" y="836930"/>
            <a:ext cx="26657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作用：控制通断，开关</a:t>
            </a:r>
            <a:endParaRPr lang="zh-CN" altLang="en-US"/>
          </a:p>
          <a:p>
            <a:r>
              <a:rPr lang="zh-CN" altLang="en-US"/>
              <a:t>一个继电器模块，可以控制</a:t>
            </a:r>
            <a:r>
              <a:rPr lang="en-US" altLang="zh-CN"/>
              <a:t>24</a:t>
            </a:r>
            <a:r>
              <a:rPr lang="zh-CN" altLang="en-US"/>
              <a:t>个输出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257165" y="805815"/>
            <a:ext cx="2926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管脚对应</a:t>
            </a:r>
            <a:r>
              <a:rPr lang="en-US" altLang="zh-CN"/>
              <a:t>1~48(3</a:t>
            </a:r>
            <a:r>
              <a:rPr lang="zh-CN" altLang="en-US"/>
              <a:t>个是一组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4617720" y="1135380"/>
            <a:ext cx="4998720" cy="3683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/>
              <a:t>1 2 3                 *** ***                   46 47 48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6526530" y="5349240"/>
            <a:ext cx="3442970" cy="3683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/>
              <a:t>72 71 70        *** ***     51  50 49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3496310" y="5349240"/>
            <a:ext cx="2926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管脚对应</a:t>
            </a:r>
            <a:r>
              <a:rPr lang="en-US" altLang="zh-CN"/>
              <a:t>49~72 (3</a:t>
            </a:r>
            <a:r>
              <a:rPr lang="zh-CN" altLang="en-US"/>
              <a:t>个是一组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15" name="矩形 14"/>
          <p:cNvSpPr/>
          <p:nvPr/>
        </p:nvSpPr>
        <p:spPr>
          <a:xfrm>
            <a:off x="4617720" y="647065"/>
            <a:ext cx="639445" cy="916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518660" y="144780"/>
            <a:ext cx="1457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模块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8183245" y="278765"/>
            <a:ext cx="1457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模块</a:t>
            </a:r>
            <a:r>
              <a:rPr lang="en-US" altLang="zh-CN"/>
              <a:t>16</a:t>
            </a:r>
            <a:endParaRPr lang="en-US" altLang="zh-CN"/>
          </a:p>
        </p:txBody>
      </p:sp>
      <p:sp>
        <p:nvSpPr>
          <p:cNvPr id="20" name="矩形 19"/>
          <p:cNvSpPr/>
          <p:nvPr/>
        </p:nvSpPr>
        <p:spPr>
          <a:xfrm>
            <a:off x="8037830" y="746760"/>
            <a:ext cx="956945" cy="916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8868410" y="5074920"/>
            <a:ext cx="956945" cy="916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8887460" y="6167120"/>
            <a:ext cx="1457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模块</a:t>
            </a:r>
            <a:r>
              <a:rPr lang="en-US" altLang="zh-CN"/>
              <a:t>17</a:t>
            </a:r>
            <a:endParaRPr lang="en-US" altLang="zh-CN"/>
          </a:p>
        </p:txBody>
      </p:sp>
      <p:sp>
        <p:nvSpPr>
          <p:cNvPr id="25" name="矩形 24"/>
          <p:cNvSpPr/>
          <p:nvPr/>
        </p:nvSpPr>
        <p:spPr>
          <a:xfrm>
            <a:off x="6560820" y="5207635"/>
            <a:ext cx="956945" cy="9169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6579870" y="6299835"/>
            <a:ext cx="1457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模块</a:t>
            </a:r>
            <a:r>
              <a:rPr lang="en-US" altLang="zh-CN"/>
              <a:t>24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259080" y="534924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管脚图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88915" y="897255"/>
            <a:ext cx="4336415" cy="32423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04092" y="319833"/>
            <a:ext cx="2291276" cy="3683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2. </a:t>
            </a:r>
            <a:r>
              <a:rPr lang="zh-CN" altLang="en-US" dirty="0"/>
              <a:t>微雪</a:t>
            </a:r>
            <a:r>
              <a:rPr lang="en-US" altLang="zh-CN" dirty="0" err="1"/>
              <a:t>Uart</a:t>
            </a:r>
            <a:r>
              <a:rPr lang="zh-CN" altLang="en-US" dirty="0"/>
              <a:t>通信盒</a:t>
            </a:r>
            <a:endParaRPr lang="zh-CN" altLang="en-US" sz="11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424" y="4649946"/>
            <a:ext cx="6001588" cy="113363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3716" y="4011091"/>
            <a:ext cx="1191039" cy="915281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689100" y="4926965"/>
            <a:ext cx="579120" cy="579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091228" y="4402527"/>
            <a:ext cx="1900518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左</a:t>
            </a:r>
            <a:r>
              <a:rPr lang="en-US" altLang="zh-CN" dirty="0"/>
              <a:t>4</a:t>
            </a:r>
            <a:r>
              <a:rPr lang="zh-CN" altLang="en-US" dirty="0"/>
              <a:t>组</a:t>
            </a:r>
            <a:r>
              <a:rPr lang="en-US" altLang="zh-CN" dirty="0"/>
              <a:t>(0-3)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4444029" y="4440096"/>
            <a:ext cx="1900518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右</a:t>
            </a:r>
            <a:r>
              <a:rPr lang="en-US" altLang="zh-CN" dirty="0"/>
              <a:t>4</a:t>
            </a:r>
            <a:r>
              <a:rPr lang="zh-CN" altLang="en-US" dirty="0"/>
              <a:t>组</a:t>
            </a:r>
            <a:r>
              <a:rPr lang="en-US" altLang="zh-CN" dirty="0"/>
              <a:t>(4-7)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3357665" y="4403511"/>
            <a:ext cx="1008810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中间空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8663716" y="4011090"/>
            <a:ext cx="410962" cy="2752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8663715" y="4662336"/>
            <a:ext cx="1057835" cy="2752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854755" y="4470976"/>
            <a:ext cx="1963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每组使用</a:t>
            </a:r>
            <a:r>
              <a:rPr lang="en-US" altLang="zh-CN" dirty="0"/>
              <a:t>4</a:t>
            </a:r>
            <a:r>
              <a:rPr lang="zh-CN" altLang="en-US" dirty="0"/>
              <a:t>个管脚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090930" y="3769690"/>
            <a:ext cx="1963271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牛角</a:t>
            </a:r>
            <a:r>
              <a:rPr lang="en-US" altLang="zh-CN" dirty="0"/>
              <a:t>2x25p</a:t>
            </a:r>
            <a:r>
              <a:rPr lang="zh-CN" altLang="en-US" dirty="0"/>
              <a:t>连接线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19785" y="5994400"/>
            <a:ext cx="65201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模块</a:t>
            </a:r>
            <a:r>
              <a:rPr lang="en-US" altLang="zh-CN"/>
              <a:t>1 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2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3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4  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5 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6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7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8</a:t>
            </a:r>
            <a:endParaRPr lang="en-US" altLang="zh-CN">
              <a:sym typeface="+mn-ea"/>
            </a:endParaRPr>
          </a:p>
          <a:p>
            <a:endParaRPr lang="en-US" altLang="zh-CN"/>
          </a:p>
        </p:txBody>
      </p:sp>
      <p:sp>
        <p:nvSpPr>
          <p:cNvPr id="4" name="矩形 3"/>
          <p:cNvSpPr/>
          <p:nvPr/>
        </p:nvSpPr>
        <p:spPr>
          <a:xfrm>
            <a:off x="2273300" y="4927600"/>
            <a:ext cx="521970" cy="579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787650" y="4926965"/>
            <a:ext cx="521970" cy="579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302000" y="4926965"/>
            <a:ext cx="521970" cy="579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025900" y="4927600"/>
            <a:ext cx="513715" cy="579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4540250" y="4926965"/>
            <a:ext cx="521970" cy="579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5054600" y="4926330"/>
            <a:ext cx="521970" cy="579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5568950" y="4926330"/>
            <a:ext cx="521970" cy="579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箭头连接符 26"/>
          <p:cNvCxnSpPr/>
          <p:nvPr/>
        </p:nvCxnSpPr>
        <p:spPr>
          <a:xfrm flipV="1">
            <a:off x="1219200" y="5362575"/>
            <a:ext cx="714375" cy="6762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flipV="1">
            <a:off x="1962150" y="5318125"/>
            <a:ext cx="714375" cy="6762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V="1">
            <a:off x="2743200" y="5318125"/>
            <a:ext cx="399415" cy="6635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V="1">
            <a:off x="3514725" y="5318125"/>
            <a:ext cx="36195" cy="72072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V="1">
            <a:off x="4264660" y="5273675"/>
            <a:ext cx="36195" cy="72072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 flipH="1" flipV="1">
            <a:off x="4819650" y="5289550"/>
            <a:ext cx="209550" cy="80645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H="1" flipV="1">
            <a:off x="5288915" y="5318125"/>
            <a:ext cx="645160" cy="73025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H="1" flipV="1">
            <a:off x="5946140" y="5335905"/>
            <a:ext cx="645160" cy="73025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375285" y="897255"/>
            <a:ext cx="43173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作用：</a:t>
            </a:r>
            <a:r>
              <a:rPr lang="en-US" altLang="zh-CN"/>
              <a:t>1.uart</a:t>
            </a:r>
            <a:r>
              <a:rPr lang="zh-CN" altLang="en-US"/>
              <a:t>通信使用和给模块供</a:t>
            </a:r>
            <a:r>
              <a:rPr lang="en-US" altLang="zh-CN"/>
              <a:t>3.3V</a:t>
            </a:r>
            <a:r>
              <a:rPr lang="zh-CN" altLang="en-US"/>
              <a:t>电</a:t>
            </a:r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一个通讯盒可以控制</a:t>
            </a:r>
            <a:r>
              <a:rPr lang="en-US" altLang="zh-CN"/>
              <a:t>8</a:t>
            </a:r>
            <a:r>
              <a:rPr lang="zh-CN" altLang="en-US"/>
              <a:t>路输出</a:t>
            </a:r>
            <a:endParaRPr lang="zh-CN" altLang="en-US"/>
          </a:p>
          <a:p>
            <a:r>
              <a:rPr lang="zh-CN" altLang="en-US"/>
              <a:t>总共有</a:t>
            </a:r>
            <a:r>
              <a:rPr lang="en-US" altLang="zh-CN"/>
              <a:t>3</a:t>
            </a:r>
            <a:r>
              <a:rPr lang="zh-CN" altLang="en-US"/>
              <a:t>个，实现</a:t>
            </a:r>
            <a:r>
              <a:rPr lang="en-US" altLang="zh-CN"/>
              <a:t>24</a:t>
            </a:r>
            <a:r>
              <a:rPr lang="zh-CN" altLang="en-US"/>
              <a:t>路控制</a:t>
            </a:r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8278495" y="5273675"/>
            <a:ext cx="3539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/>
              <a:t>1.VCC</a:t>
            </a:r>
            <a:r>
              <a:rPr lang="zh-CN" altLang="en-US" dirty="0"/>
              <a:t>和</a:t>
            </a:r>
            <a:r>
              <a:rPr lang="en-US" altLang="zh-CN" dirty="0"/>
              <a:t>GND</a:t>
            </a:r>
            <a:r>
              <a:rPr lang="zh-CN" altLang="en-US" dirty="0"/>
              <a:t>一组，供</a:t>
            </a:r>
            <a:r>
              <a:rPr lang="en-US" altLang="zh-CN" dirty="0"/>
              <a:t>3.3V</a:t>
            </a:r>
            <a:r>
              <a:rPr lang="zh-CN" altLang="en-US" dirty="0"/>
              <a:t>电</a:t>
            </a:r>
            <a:endParaRPr lang="zh-CN" altLang="en-US" dirty="0"/>
          </a:p>
          <a:p>
            <a:r>
              <a:rPr lang="en-US" altLang="zh-CN" dirty="0"/>
              <a:t>2.GND/TXD/RXD</a:t>
            </a:r>
            <a:r>
              <a:rPr lang="zh-CN" altLang="en-US" dirty="0"/>
              <a:t>是</a:t>
            </a:r>
            <a:r>
              <a:rPr lang="en-US" altLang="zh-CN" dirty="0"/>
              <a:t>uart</a:t>
            </a:r>
            <a:r>
              <a:rPr lang="zh-CN" altLang="en-US" dirty="0"/>
              <a:t>通信</a:t>
            </a:r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6580" y="1254125"/>
            <a:ext cx="2670810" cy="47205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5285" y="309880"/>
            <a:ext cx="3021965" cy="3683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3.DAQM-4202D</a:t>
            </a:r>
            <a:endParaRPr lang="zh-CN" altLang="en-US" sz="1200" dirty="0"/>
          </a:p>
        </p:txBody>
      </p:sp>
      <p:sp>
        <p:nvSpPr>
          <p:cNvPr id="6" name="矩形 5"/>
          <p:cNvSpPr/>
          <p:nvPr/>
        </p:nvSpPr>
        <p:spPr>
          <a:xfrm>
            <a:off x="5846445" y="1254125"/>
            <a:ext cx="5803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095418" y="5052704"/>
            <a:ext cx="2026024" cy="9220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zh-CN" altLang="en-US" dirty="0"/>
              <a:t>使用什么端子连接到测试板比较好？</a:t>
            </a:r>
            <a:endParaRPr lang="zh-CN" altLang="en-US" dirty="0"/>
          </a:p>
          <a:p>
            <a:r>
              <a:rPr lang="zh-CN" altLang="en-US" dirty="0"/>
              <a:t>有推荐吗？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238125" y="840740"/>
            <a:ext cx="40417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作用：</a:t>
            </a:r>
            <a:r>
              <a:rPr lang="en-US" altLang="zh-CN"/>
              <a:t>1.</a:t>
            </a:r>
            <a:r>
              <a:rPr lang="zh-CN" altLang="en-US"/>
              <a:t>测试电流使用，约</a:t>
            </a:r>
            <a:r>
              <a:rPr lang="en-US" altLang="zh-CN"/>
              <a:t>100mA</a:t>
            </a:r>
            <a:r>
              <a:rPr lang="zh-CN" altLang="en-US"/>
              <a:t>电流</a:t>
            </a:r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一个可以测量</a:t>
            </a:r>
            <a:r>
              <a:rPr lang="en-US" altLang="zh-CN"/>
              <a:t>8</a:t>
            </a:r>
            <a:r>
              <a:rPr lang="zh-CN" altLang="en-US"/>
              <a:t>路电流。总共有</a:t>
            </a:r>
            <a:r>
              <a:rPr lang="en-US" altLang="zh-CN"/>
              <a:t>6</a:t>
            </a:r>
            <a:r>
              <a:rPr lang="zh-CN" altLang="en-US"/>
              <a:t>个。</a:t>
            </a:r>
            <a:endParaRPr lang="zh-CN" altLang="en-US"/>
          </a:p>
          <a:p>
            <a:r>
              <a:rPr lang="en-US" altLang="zh-CN"/>
              <a:t>3.</a:t>
            </a:r>
            <a:r>
              <a:rPr lang="zh-CN" altLang="en-US"/>
              <a:t>测试</a:t>
            </a:r>
            <a:r>
              <a:rPr lang="en-US" altLang="zh-CN"/>
              <a:t>2</a:t>
            </a:r>
            <a:r>
              <a:rPr lang="zh-CN" altLang="en-US"/>
              <a:t>个点的电流</a:t>
            </a:r>
            <a:r>
              <a:rPr lang="en-US" altLang="zh-CN"/>
              <a:t>(DCIN_3.3V</a:t>
            </a:r>
            <a:r>
              <a:rPr lang="zh-CN" altLang="en-US"/>
              <a:t>和</a:t>
            </a:r>
            <a:r>
              <a:rPr lang="en-US" altLang="zh-CN"/>
              <a:t>VBAT)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671820" y="678180"/>
            <a:ext cx="4036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模块</a:t>
            </a:r>
            <a:r>
              <a:rPr lang="en-US" altLang="zh-CN"/>
              <a:t>5 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4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3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2 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1  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353050" y="6378575"/>
            <a:ext cx="25571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6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7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8</a:t>
            </a: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436995" y="1254125"/>
            <a:ext cx="3898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828155" y="1254125"/>
            <a:ext cx="3898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218045" y="1254125"/>
            <a:ext cx="3517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581265" y="1254125"/>
            <a:ext cx="3517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>
            <a:off x="7719060" y="1005840"/>
            <a:ext cx="1272540" cy="51816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7406640" y="944880"/>
            <a:ext cx="685800" cy="44196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>
            <a:off x="6884035" y="1005840"/>
            <a:ext cx="685800" cy="44196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H="1">
            <a:off x="6553200" y="972820"/>
            <a:ext cx="421640" cy="42926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6214110" y="957580"/>
            <a:ext cx="3810" cy="53594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6035040" y="4871085"/>
            <a:ext cx="3898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6426200" y="4871085"/>
            <a:ext cx="3898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6816090" y="4871085"/>
            <a:ext cx="3517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8" name="直接箭头连接符 27"/>
          <p:cNvCxnSpPr/>
          <p:nvPr/>
        </p:nvCxnSpPr>
        <p:spPr>
          <a:xfrm flipH="1" flipV="1">
            <a:off x="7018020" y="5730240"/>
            <a:ext cx="190500" cy="73914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7" idx="0"/>
          </p:cNvCxnSpPr>
          <p:nvPr/>
        </p:nvCxnSpPr>
        <p:spPr>
          <a:xfrm flipH="1" flipV="1">
            <a:off x="6629400" y="5509260"/>
            <a:ext cx="2540" cy="869315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V="1">
            <a:off x="5859780" y="5730240"/>
            <a:ext cx="367665" cy="70104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图片 6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6580" y="1213485"/>
            <a:ext cx="2654300" cy="47612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5285" y="309880"/>
            <a:ext cx="3021965" cy="3683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4.DAQM-420</a:t>
            </a:r>
            <a:r>
              <a:rPr lang="en-US" dirty="0"/>
              <a:t>6</a:t>
            </a:r>
            <a:endParaRPr lang="en-US" sz="1200" dirty="0"/>
          </a:p>
        </p:txBody>
      </p:sp>
      <p:sp>
        <p:nvSpPr>
          <p:cNvPr id="6" name="矩形 5"/>
          <p:cNvSpPr/>
          <p:nvPr/>
        </p:nvSpPr>
        <p:spPr>
          <a:xfrm>
            <a:off x="5846445" y="1254125"/>
            <a:ext cx="5803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095418" y="5052704"/>
            <a:ext cx="2026024" cy="9220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zh-CN" altLang="en-US" dirty="0"/>
              <a:t>使用什么端子连接到测试板比较好？</a:t>
            </a:r>
            <a:endParaRPr lang="zh-CN" altLang="en-US" dirty="0"/>
          </a:p>
          <a:p>
            <a:r>
              <a:rPr lang="zh-CN" altLang="en-US" dirty="0"/>
              <a:t>有推荐吗？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238125" y="840740"/>
            <a:ext cx="51149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作用：</a:t>
            </a:r>
            <a:r>
              <a:rPr lang="en-US" altLang="zh-CN"/>
              <a:t>1.</a:t>
            </a:r>
            <a:r>
              <a:rPr lang="zh-CN" altLang="en-US"/>
              <a:t>测试电压</a:t>
            </a:r>
            <a:r>
              <a:rPr lang="en-US" altLang="zh-CN"/>
              <a:t>(VCC_RF)</a:t>
            </a:r>
            <a:r>
              <a:rPr lang="zh-CN" altLang="en-US"/>
              <a:t>使用，约</a:t>
            </a:r>
            <a:r>
              <a:rPr lang="en-US" altLang="zh-CN"/>
              <a:t>3.2V</a:t>
            </a:r>
            <a:r>
              <a:rPr lang="zh-CN" altLang="en-US"/>
              <a:t>电压。</a:t>
            </a:r>
            <a:endParaRPr lang="en-US" altLang="zh-CN"/>
          </a:p>
          <a:p>
            <a:r>
              <a:rPr lang="en-US" altLang="zh-CN"/>
              <a:t>2.</a:t>
            </a:r>
            <a:r>
              <a:rPr lang="zh-CN" altLang="en-US"/>
              <a:t>一个可以测量</a:t>
            </a:r>
            <a:r>
              <a:rPr lang="en-US" altLang="zh-CN"/>
              <a:t>8</a:t>
            </a:r>
            <a:r>
              <a:rPr lang="zh-CN" altLang="en-US"/>
              <a:t>路电压。总共有</a:t>
            </a:r>
            <a:r>
              <a:rPr lang="en-US" altLang="zh-CN"/>
              <a:t>3</a:t>
            </a:r>
            <a:r>
              <a:rPr lang="zh-CN" altLang="en-US"/>
              <a:t>个。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671820" y="678180"/>
            <a:ext cx="4036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模块</a:t>
            </a:r>
            <a:r>
              <a:rPr lang="en-US" altLang="zh-CN"/>
              <a:t>5 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4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3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2 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1  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353050" y="6378575"/>
            <a:ext cx="25571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6 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7  </a:t>
            </a:r>
            <a:r>
              <a:rPr lang="zh-CN" altLang="en-US">
                <a:sym typeface="+mn-ea"/>
              </a:rPr>
              <a:t>模块</a:t>
            </a:r>
            <a:r>
              <a:rPr lang="en-US" altLang="zh-CN">
                <a:sym typeface="+mn-ea"/>
              </a:rPr>
              <a:t>8</a:t>
            </a: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436995" y="1254125"/>
            <a:ext cx="3898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828155" y="1254125"/>
            <a:ext cx="3898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218045" y="1254125"/>
            <a:ext cx="3517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581265" y="1254125"/>
            <a:ext cx="3517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>
            <a:off x="7719060" y="1005840"/>
            <a:ext cx="1272540" cy="51816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7406640" y="944880"/>
            <a:ext cx="685800" cy="44196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>
            <a:off x="6884035" y="1005840"/>
            <a:ext cx="685800" cy="44196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H="1">
            <a:off x="6553200" y="972820"/>
            <a:ext cx="421640" cy="42926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6214110" y="957580"/>
            <a:ext cx="3810" cy="53594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6035040" y="4871085"/>
            <a:ext cx="3898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6426200" y="4871085"/>
            <a:ext cx="3898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6816090" y="4871085"/>
            <a:ext cx="351790" cy="989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8" name="直接箭头连接符 27"/>
          <p:cNvCxnSpPr/>
          <p:nvPr/>
        </p:nvCxnSpPr>
        <p:spPr>
          <a:xfrm flipH="1" flipV="1">
            <a:off x="7018020" y="5730240"/>
            <a:ext cx="190500" cy="73914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7" idx="0"/>
          </p:cNvCxnSpPr>
          <p:nvPr/>
        </p:nvCxnSpPr>
        <p:spPr>
          <a:xfrm flipH="1" flipV="1">
            <a:off x="6629400" y="5509260"/>
            <a:ext cx="2540" cy="869315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V="1">
            <a:off x="5859780" y="5730240"/>
            <a:ext cx="367665" cy="70104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520440" y="2787650"/>
            <a:ext cx="4236720" cy="70675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4000"/>
              <a:t>2.</a:t>
            </a:r>
            <a:r>
              <a:rPr lang="zh-CN" altLang="en-US" sz="4000"/>
              <a:t>外接接口说明</a:t>
            </a:r>
            <a:endParaRPr lang="zh-CN" altLang="en-US" sz="4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/>
        </p:nvSpPr>
        <p:spPr>
          <a:xfrm>
            <a:off x="2017395" y="1016635"/>
            <a:ext cx="407670" cy="742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712595" y="792480"/>
            <a:ext cx="8138160" cy="591248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861560" y="243840"/>
            <a:ext cx="2548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测试电路板外接</a:t>
            </a:r>
            <a:r>
              <a:rPr lang="zh-CN" altLang="en-US"/>
              <a:t>接口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2425065" y="1016635"/>
            <a:ext cx="20574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ym typeface="+mn-ea"/>
              </a:rPr>
              <a:t>微雪</a:t>
            </a:r>
            <a:r>
              <a:rPr lang="en-US" altLang="zh-CN" dirty="0" err="1">
                <a:sym typeface="+mn-ea"/>
              </a:rPr>
              <a:t>Uart</a:t>
            </a:r>
            <a:r>
              <a:rPr lang="zh-CN" altLang="en-US" dirty="0">
                <a:sym typeface="+mn-ea"/>
              </a:rPr>
              <a:t>通信盒</a:t>
            </a:r>
            <a:endParaRPr lang="en-US" altLang="zh-CN"/>
          </a:p>
          <a:p>
            <a:r>
              <a:rPr lang="zh-CN" altLang="en-US"/>
              <a:t>牛角连接器</a:t>
            </a:r>
            <a:r>
              <a:rPr lang="en-US" altLang="zh-CN"/>
              <a:t>2x25p</a:t>
            </a:r>
            <a:endParaRPr lang="en-US" altLang="zh-CN"/>
          </a:p>
          <a:p>
            <a:r>
              <a:rPr lang="en-US" altLang="zh-CN"/>
              <a:t> 3</a:t>
            </a:r>
            <a:r>
              <a:rPr lang="zh-CN" altLang="en-US"/>
              <a:t>个</a:t>
            </a:r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4325620" y="1017270"/>
            <a:ext cx="407670" cy="2463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733290" y="1390650"/>
            <a:ext cx="23545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ym typeface="+mn-ea"/>
              </a:rPr>
              <a:t>微雪</a:t>
            </a:r>
            <a:r>
              <a:rPr lang="en-US" altLang="zh-CN" dirty="0">
                <a:sym typeface="+mn-ea"/>
              </a:rPr>
              <a:t>32</a:t>
            </a:r>
            <a:r>
              <a:rPr lang="zh-CN" altLang="en-US" dirty="0">
                <a:sym typeface="+mn-ea"/>
              </a:rPr>
              <a:t>路继电器模块</a:t>
            </a:r>
            <a:endParaRPr lang="zh-CN" altLang="en-US" dirty="0"/>
          </a:p>
          <a:p>
            <a:r>
              <a:rPr lang="en-US"/>
              <a:t>I/O</a:t>
            </a:r>
            <a:r>
              <a:rPr lang="zh-CN" altLang="en-US"/>
              <a:t>模块</a:t>
            </a:r>
            <a:endParaRPr lang="zh-CN" altLang="en-US"/>
          </a:p>
          <a:p>
            <a:r>
              <a:rPr lang="en-US" altLang="zh-CN"/>
              <a:t>5</a:t>
            </a:r>
            <a:r>
              <a:rPr lang="zh-CN" altLang="en-US"/>
              <a:t>个</a:t>
            </a: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129145" y="1017270"/>
            <a:ext cx="407670" cy="2463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536815" y="1390650"/>
            <a:ext cx="21336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模块连接</a:t>
            </a:r>
            <a:endParaRPr lang="zh-CN" altLang="en-US"/>
          </a:p>
          <a:p>
            <a:r>
              <a:rPr lang="zh-CN" altLang="en-US"/>
              <a:t>牛角连接器</a:t>
            </a:r>
            <a:r>
              <a:rPr lang="en-US" altLang="zh-CN"/>
              <a:t>2x8p</a:t>
            </a:r>
            <a:endParaRPr lang="en-US" altLang="zh-CN"/>
          </a:p>
          <a:p>
            <a:r>
              <a:rPr lang="en-US" altLang="zh-CN"/>
              <a:t>24</a:t>
            </a:r>
            <a:r>
              <a:rPr lang="zh-CN" altLang="en-US"/>
              <a:t>个</a:t>
            </a:r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2112645" y="3544570"/>
            <a:ext cx="407670" cy="2463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2520315" y="3773170"/>
            <a:ext cx="14630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DAQM-4202</a:t>
            </a:r>
            <a:endParaRPr lang="en-US" altLang="zh-CN"/>
          </a:p>
          <a:p>
            <a:r>
              <a:rPr lang="zh-CN" altLang="en-US"/>
              <a:t>电流测试</a:t>
            </a:r>
            <a:endParaRPr lang="zh-CN" altLang="en-US"/>
          </a:p>
          <a:p>
            <a:r>
              <a:rPr lang="en-US" altLang="zh-CN"/>
              <a:t>6</a:t>
            </a:r>
            <a:r>
              <a:rPr lang="zh-CN" altLang="en-US"/>
              <a:t>个</a:t>
            </a:r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482465" y="3773170"/>
            <a:ext cx="407670" cy="2463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4890135" y="4146550"/>
            <a:ext cx="14630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ym typeface="+mn-ea"/>
              </a:rPr>
              <a:t>DAQM-420</a:t>
            </a:r>
            <a:r>
              <a:rPr lang="en-US" dirty="0">
                <a:sym typeface="+mn-ea"/>
              </a:rPr>
              <a:t>6</a:t>
            </a:r>
            <a:endParaRPr lang="en-US" dirty="0"/>
          </a:p>
          <a:p>
            <a:r>
              <a:rPr lang="zh-CN" altLang="en-US"/>
              <a:t>电压</a:t>
            </a:r>
            <a:r>
              <a:rPr lang="zh-CN" altLang="en-US"/>
              <a:t>测试</a:t>
            </a:r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个</a:t>
            </a: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6722110" y="4695190"/>
            <a:ext cx="2580005" cy="1102995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dirty="0"/>
              <a:t>电路板上要放置</a:t>
            </a:r>
            <a:endParaRPr lang="zh-CN" altLang="en-US" sz="1600" dirty="0"/>
          </a:p>
          <a:p>
            <a:pPr algn="ctr"/>
            <a:r>
              <a:rPr lang="en-US" altLang="zh-CN" sz="1600" dirty="0"/>
              <a:t>30Ωx24</a:t>
            </a:r>
            <a:r>
              <a:rPr lang="zh-CN" altLang="en-US" sz="1600" dirty="0"/>
              <a:t>个和</a:t>
            </a:r>
            <a:r>
              <a:rPr lang="en-US" altLang="zh-CN" sz="1600" dirty="0"/>
              <a:t>60Ω</a:t>
            </a:r>
            <a:r>
              <a:rPr lang="en-US" altLang="zh-CN" sz="1600" dirty="0">
                <a:sym typeface="+mn-ea"/>
              </a:rPr>
              <a:t>x24</a:t>
            </a:r>
            <a:r>
              <a:rPr lang="zh-CN" altLang="en-US" sz="1600" dirty="0">
                <a:sym typeface="+mn-ea"/>
              </a:rPr>
              <a:t>个</a:t>
            </a:r>
            <a:r>
              <a:rPr lang="zh-CN" altLang="en-US" sz="1600" dirty="0"/>
              <a:t>电阻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520440" y="2787650"/>
            <a:ext cx="4236720" cy="70675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sz="4000"/>
              <a:t>3.</a:t>
            </a:r>
            <a:r>
              <a:rPr lang="zh-CN" altLang="en-US" sz="4000"/>
              <a:t>测试回路说明</a:t>
            </a:r>
            <a:endParaRPr lang="zh-CN" altLang="en-US" sz="4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68661" y="1344142"/>
            <a:ext cx="986148" cy="174303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03" t="8401" r="3594" b="38737"/>
          <a:stretch>
            <a:fillRect/>
          </a:stretch>
        </p:blipFill>
        <p:spPr>
          <a:xfrm>
            <a:off x="2331746" y="1429867"/>
            <a:ext cx="1609726" cy="335280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2115652" y="989916"/>
            <a:ext cx="1729976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微雪</a:t>
            </a:r>
            <a:r>
              <a:rPr lang="en-US" altLang="zh-CN" dirty="0" err="1"/>
              <a:t>uart</a:t>
            </a:r>
            <a:r>
              <a:rPr lang="zh-CN" altLang="en-US" dirty="0"/>
              <a:t>通讯盒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6090" y="5860473"/>
            <a:ext cx="1281954" cy="91010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0997" y="5417782"/>
            <a:ext cx="1892141" cy="39266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304192" y="2232055"/>
            <a:ext cx="3864007" cy="1065771"/>
          </a:xfrm>
          <a:prstGeom prst="rect">
            <a:avLst/>
          </a:prstGeom>
        </p:spPr>
      </p:pic>
      <p:cxnSp>
        <p:nvCxnSpPr>
          <p:cNvPr id="21" name="直接连接符 20"/>
          <p:cNvCxnSpPr/>
          <p:nvPr/>
        </p:nvCxnSpPr>
        <p:spPr>
          <a:xfrm>
            <a:off x="3697043" y="1713003"/>
            <a:ext cx="12819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3696970" y="1498600"/>
            <a:ext cx="123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继电器</a:t>
            </a:r>
            <a:r>
              <a:rPr lang="en-US" altLang="zh-CN" sz="1000" dirty="0"/>
              <a:t>1</a:t>
            </a:r>
            <a:r>
              <a:rPr lang="zh-CN" altLang="en-US" sz="1000" dirty="0"/>
              <a:t>的常开点</a:t>
            </a:r>
            <a:endParaRPr lang="zh-CN" altLang="en-US" sz="1000" dirty="0"/>
          </a:p>
        </p:txBody>
      </p:sp>
      <p:cxnSp>
        <p:nvCxnSpPr>
          <p:cNvPr id="25" name="直接连接符 24"/>
          <p:cNvCxnSpPr/>
          <p:nvPr/>
        </p:nvCxnSpPr>
        <p:spPr>
          <a:xfrm flipV="1">
            <a:off x="5033881" y="1706866"/>
            <a:ext cx="1422448" cy="717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图片 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6988" y="3111353"/>
            <a:ext cx="986148" cy="1743033"/>
          </a:xfrm>
          <a:prstGeom prst="rect">
            <a:avLst/>
          </a:prstGeom>
        </p:spPr>
      </p:pic>
      <p:cxnSp>
        <p:nvCxnSpPr>
          <p:cNvPr id="32" name="直接连接符 31"/>
          <p:cNvCxnSpPr/>
          <p:nvPr/>
        </p:nvCxnSpPr>
        <p:spPr>
          <a:xfrm>
            <a:off x="7004372" y="1589867"/>
            <a:ext cx="86826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004372" y="3411070"/>
            <a:ext cx="86826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5937931" y="3411070"/>
            <a:ext cx="51839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5936333" y="1778583"/>
            <a:ext cx="1598" cy="16324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7835900" y="1662430"/>
            <a:ext cx="1533525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DCIN_3.3V</a:t>
            </a:r>
            <a:endParaRPr lang="zh-CN" altLang="en-US" dirty="0"/>
          </a:p>
        </p:txBody>
      </p:sp>
      <p:sp>
        <p:nvSpPr>
          <p:cNvPr id="44" name="文本框 43"/>
          <p:cNvSpPr txBox="1"/>
          <p:nvPr/>
        </p:nvSpPr>
        <p:spPr>
          <a:xfrm>
            <a:off x="7740650" y="3477260"/>
            <a:ext cx="969645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VBAT</a:t>
            </a:r>
            <a:endParaRPr lang="zh-CN" altLang="en-US" dirty="0"/>
          </a:p>
        </p:txBody>
      </p:sp>
      <p:cxnSp>
        <p:nvCxnSpPr>
          <p:cNvPr id="49" name="直接连接符 48"/>
          <p:cNvCxnSpPr/>
          <p:nvPr/>
        </p:nvCxnSpPr>
        <p:spPr>
          <a:xfrm>
            <a:off x="10384715" y="1668553"/>
            <a:ext cx="0" cy="3364219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flipH="1">
            <a:off x="1213820" y="1716949"/>
            <a:ext cx="129519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1807285" y="1716949"/>
            <a:ext cx="0" cy="3315823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flipH="1">
            <a:off x="1807285" y="5032772"/>
            <a:ext cx="857743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6558280" y="833120"/>
            <a:ext cx="1668780" cy="3683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DAQM-4202D</a:t>
            </a:r>
            <a:endParaRPr lang="zh-CN" altLang="en-US" sz="1200" dirty="0"/>
          </a:p>
        </p:txBody>
      </p:sp>
      <p:cxnSp>
        <p:nvCxnSpPr>
          <p:cNvPr id="60" name="直接连接符 59"/>
          <p:cNvCxnSpPr/>
          <p:nvPr/>
        </p:nvCxnSpPr>
        <p:spPr>
          <a:xfrm>
            <a:off x="1213820" y="1846729"/>
            <a:ext cx="1281812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>
            <a:off x="1213820" y="1953185"/>
            <a:ext cx="128181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327775" y="2456815"/>
            <a:ext cx="744855" cy="27559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200" dirty="0"/>
              <a:t>测电流</a:t>
            </a:r>
            <a:r>
              <a:rPr lang="en-US" altLang="zh-CN" sz="1200" dirty="0"/>
              <a:t>1</a:t>
            </a:r>
            <a:endParaRPr lang="en-US" altLang="zh-CN" sz="1200" dirty="0"/>
          </a:p>
        </p:txBody>
      </p:sp>
      <p:sp>
        <p:nvSpPr>
          <p:cNvPr id="57" name="文本框 56"/>
          <p:cNvSpPr txBox="1"/>
          <p:nvPr/>
        </p:nvSpPr>
        <p:spPr>
          <a:xfrm>
            <a:off x="4531938" y="-10887"/>
            <a:ext cx="2026024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测试原理图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53893" y="1634273"/>
            <a:ext cx="51773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700" dirty="0"/>
              <a:t>GND</a:t>
            </a:r>
            <a:endParaRPr lang="en-US" altLang="zh-CN" sz="700" dirty="0"/>
          </a:p>
          <a:p>
            <a:pPr algn="r"/>
            <a:r>
              <a:rPr lang="en-US" altLang="zh-CN" sz="700" dirty="0"/>
              <a:t>21</a:t>
            </a:r>
            <a:endParaRPr lang="en-US" altLang="zh-CN" sz="700" dirty="0"/>
          </a:p>
          <a:p>
            <a:pPr algn="r"/>
            <a:r>
              <a:rPr lang="en-US" altLang="zh-CN" sz="700" dirty="0"/>
              <a:t>20</a:t>
            </a:r>
            <a:endParaRPr lang="en-US" altLang="zh-CN" sz="700" dirty="0"/>
          </a:p>
        </p:txBody>
      </p:sp>
      <p:sp>
        <p:nvSpPr>
          <p:cNvPr id="18" name="文本框 17"/>
          <p:cNvSpPr txBox="1"/>
          <p:nvPr/>
        </p:nvSpPr>
        <p:spPr>
          <a:xfrm>
            <a:off x="5099050" y="1823720"/>
            <a:ext cx="892810" cy="4603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200" dirty="0"/>
              <a:t>继电器的公共端</a:t>
            </a:r>
            <a:endParaRPr lang="zh-CN" altLang="en-US" sz="1200" dirty="0"/>
          </a:p>
        </p:txBody>
      </p:sp>
      <p:sp>
        <p:nvSpPr>
          <p:cNvPr id="6" name="文本框 5"/>
          <p:cNvSpPr txBox="1"/>
          <p:nvPr/>
        </p:nvSpPr>
        <p:spPr>
          <a:xfrm>
            <a:off x="6327775" y="3845560"/>
            <a:ext cx="744855" cy="27559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zh-CN" altLang="en-US" sz="1200" dirty="0"/>
              <a:t>测电流</a:t>
            </a:r>
            <a:r>
              <a:rPr lang="en-US" altLang="zh-CN" sz="1200" dirty="0"/>
              <a:t>2</a:t>
            </a:r>
            <a:endParaRPr lang="en-US" altLang="zh-CN" sz="1200" dirty="0"/>
          </a:p>
        </p:txBody>
      </p:sp>
      <p:sp>
        <p:nvSpPr>
          <p:cNvPr id="8" name="文本框 7"/>
          <p:cNvSpPr txBox="1"/>
          <p:nvPr/>
        </p:nvSpPr>
        <p:spPr>
          <a:xfrm>
            <a:off x="10384790" y="1846580"/>
            <a:ext cx="969645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dirty="0"/>
              <a:t>GND</a:t>
            </a:r>
            <a:endParaRPr lang="en-US" altLang="zh-CN" dirty="0"/>
          </a:p>
        </p:txBody>
      </p:sp>
      <p:sp>
        <p:nvSpPr>
          <p:cNvPr id="9" name="文本框 8"/>
          <p:cNvSpPr txBox="1"/>
          <p:nvPr/>
        </p:nvSpPr>
        <p:spPr>
          <a:xfrm>
            <a:off x="7383145" y="5417820"/>
            <a:ext cx="37585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每个模块都有自己的</a:t>
            </a:r>
            <a:r>
              <a:rPr lang="en-US" altLang="zh-CN"/>
              <a:t>GND</a:t>
            </a:r>
            <a:r>
              <a:rPr lang="zh-CN" altLang="en-US"/>
              <a:t>，</a:t>
            </a:r>
            <a:endParaRPr lang="zh-CN" altLang="en-US"/>
          </a:p>
          <a:p>
            <a:r>
              <a:rPr lang="en-US" altLang="zh-CN"/>
              <a:t>24</a:t>
            </a:r>
            <a:r>
              <a:rPr lang="zh-CN" altLang="en-US"/>
              <a:t>个模块的</a:t>
            </a:r>
            <a:r>
              <a:rPr lang="en-US" altLang="zh-CN"/>
              <a:t>GND</a:t>
            </a:r>
            <a:r>
              <a:rPr lang="zh-CN" altLang="en-US"/>
              <a:t>互相之间不连接。</a:t>
            </a: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09295" y="1655445"/>
            <a:ext cx="579120" cy="3486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1226520" y="2053499"/>
            <a:ext cx="129519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226520" y="2183279"/>
            <a:ext cx="1281812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226520" y="2302435"/>
            <a:ext cx="128181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1275" y="1724025"/>
            <a:ext cx="607060" cy="132207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zh-CN" altLang="en-US" sz="1000"/>
              <a:t>模块</a:t>
            </a:r>
            <a:r>
              <a:rPr lang="en-US" altLang="zh-CN" sz="1000"/>
              <a:t>1</a:t>
            </a:r>
            <a:endParaRPr lang="en-US" altLang="zh-CN" sz="1000"/>
          </a:p>
          <a:p>
            <a:endParaRPr lang="en-US" altLang="zh-CN" sz="1000"/>
          </a:p>
          <a:p>
            <a:r>
              <a:rPr lang="zh-CN" altLang="en-US" sz="1000"/>
              <a:t>模块</a:t>
            </a:r>
            <a:r>
              <a:rPr lang="en-US" altLang="zh-CN" sz="1000"/>
              <a:t>2</a:t>
            </a:r>
            <a:endParaRPr lang="en-US" altLang="zh-CN" sz="1000"/>
          </a:p>
          <a:p>
            <a:endParaRPr lang="en-US" altLang="zh-CN" sz="1000"/>
          </a:p>
          <a:p>
            <a:endParaRPr lang="en-US" altLang="zh-CN" sz="1000"/>
          </a:p>
          <a:p>
            <a:r>
              <a:rPr lang="zh-CN" altLang="en-US" sz="1000"/>
              <a:t>模块</a:t>
            </a:r>
            <a:r>
              <a:rPr lang="en-US" altLang="zh-CN" sz="1000"/>
              <a:t>3</a:t>
            </a:r>
            <a:endParaRPr lang="en-US" altLang="zh-CN" sz="1000"/>
          </a:p>
          <a:p>
            <a:endParaRPr lang="en-US" altLang="zh-CN" sz="1000"/>
          </a:p>
          <a:p>
            <a:r>
              <a:rPr lang="zh-CN" altLang="en-US" sz="1000"/>
              <a:t>模块</a:t>
            </a:r>
            <a:r>
              <a:rPr lang="en-US" altLang="zh-CN" sz="1000"/>
              <a:t>4</a:t>
            </a:r>
            <a:endParaRPr lang="en-US" altLang="zh-CN" sz="1000"/>
          </a:p>
        </p:txBody>
      </p:sp>
      <p:sp>
        <p:nvSpPr>
          <p:cNvPr id="23" name="文本框 22"/>
          <p:cNvSpPr txBox="1"/>
          <p:nvPr/>
        </p:nvSpPr>
        <p:spPr>
          <a:xfrm>
            <a:off x="769768" y="1977173"/>
            <a:ext cx="51773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700" dirty="0"/>
              <a:t>GND</a:t>
            </a:r>
            <a:endParaRPr lang="en-US" altLang="zh-CN" sz="700" dirty="0"/>
          </a:p>
          <a:p>
            <a:pPr algn="r"/>
            <a:r>
              <a:rPr lang="en-US" altLang="zh-CN" sz="700" dirty="0"/>
              <a:t>21</a:t>
            </a:r>
            <a:endParaRPr lang="en-US" altLang="zh-CN" sz="700" dirty="0"/>
          </a:p>
          <a:p>
            <a:pPr algn="r"/>
            <a:r>
              <a:rPr lang="en-US" altLang="zh-CN" sz="700" dirty="0"/>
              <a:t>20</a:t>
            </a:r>
            <a:endParaRPr lang="en-US" altLang="zh-CN" sz="700" dirty="0"/>
          </a:p>
        </p:txBody>
      </p:sp>
      <p:sp>
        <p:nvSpPr>
          <p:cNvPr id="26" name="矩形 25"/>
          <p:cNvSpPr/>
          <p:nvPr/>
        </p:nvSpPr>
        <p:spPr>
          <a:xfrm>
            <a:off x="711200" y="2007235"/>
            <a:ext cx="579120" cy="3486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 flipH="1">
            <a:off x="1223345" y="2414179"/>
            <a:ext cx="129519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1223345" y="2543959"/>
            <a:ext cx="1281812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1223345" y="2663115"/>
            <a:ext cx="128181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708025" y="2367915"/>
            <a:ext cx="579120" cy="3486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773578" y="2335948"/>
            <a:ext cx="51773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700" dirty="0"/>
              <a:t>GND</a:t>
            </a:r>
            <a:endParaRPr lang="en-US" altLang="zh-CN" sz="700" dirty="0"/>
          </a:p>
          <a:p>
            <a:pPr algn="r"/>
            <a:r>
              <a:rPr lang="en-US" altLang="zh-CN" sz="700" dirty="0"/>
              <a:t>21</a:t>
            </a:r>
            <a:endParaRPr lang="en-US" altLang="zh-CN" sz="700" dirty="0"/>
          </a:p>
          <a:p>
            <a:pPr algn="r"/>
            <a:r>
              <a:rPr lang="en-US" altLang="zh-CN" sz="700" dirty="0"/>
              <a:t>20</a:t>
            </a:r>
            <a:endParaRPr lang="en-US" altLang="zh-CN" sz="700" dirty="0"/>
          </a:p>
        </p:txBody>
      </p:sp>
      <p:cxnSp>
        <p:nvCxnSpPr>
          <p:cNvPr id="39" name="直接连接符 38"/>
          <p:cNvCxnSpPr/>
          <p:nvPr/>
        </p:nvCxnSpPr>
        <p:spPr>
          <a:xfrm flipH="1">
            <a:off x="1223345" y="2747554"/>
            <a:ext cx="129519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1223345" y="2877334"/>
            <a:ext cx="1281812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1223345" y="2996490"/>
            <a:ext cx="128181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708025" y="2701290"/>
            <a:ext cx="579120" cy="3486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773578" y="2669323"/>
            <a:ext cx="51773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700" dirty="0"/>
              <a:t>GND</a:t>
            </a:r>
            <a:endParaRPr lang="en-US" altLang="zh-CN" sz="700" dirty="0"/>
          </a:p>
          <a:p>
            <a:pPr algn="r"/>
            <a:r>
              <a:rPr lang="en-US" altLang="zh-CN" sz="700" dirty="0"/>
              <a:t>21</a:t>
            </a:r>
            <a:endParaRPr lang="en-US" altLang="zh-CN" sz="700" dirty="0"/>
          </a:p>
          <a:p>
            <a:pPr algn="r"/>
            <a:r>
              <a:rPr lang="en-US" altLang="zh-CN" sz="700" dirty="0"/>
              <a:t>20</a:t>
            </a:r>
            <a:endParaRPr lang="en-US" altLang="zh-CN" sz="700" dirty="0"/>
          </a:p>
        </p:txBody>
      </p:sp>
      <p:cxnSp>
        <p:nvCxnSpPr>
          <p:cNvPr id="46" name="直接连接符 45"/>
          <p:cNvCxnSpPr/>
          <p:nvPr/>
        </p:nvCxnSpPr>
        <p:spPr>
          <a:xfrm flipH="1">
            <a:off x="1215090" y="3221899"/>
            <a:ext cx="129519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1215090" y="3351679"/>
            <a:ext cx="1281812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1215090" y="3458135"/>
            <a:ext cx="128181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755163" y="3139223"/>
            <a:ext cx="51773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700" dirty="0"/>
              <a:t>GND</a:t>
            </a:r>
            <a:endParaRPr lang="en-US" altLang="zh-CN" sz="700" dirty="0"/>
          </a:p>
          <a:p>
            <a:pPr algn="r"/>
            <a:r>
              <a:rPr lang="en-US" altLang="zh-CN" sz="700" dirty="0"/>
              <a:t>21</a:t>
            </a:r>
            <a:endParaRPr lang="en-US" altLang="zh-CN" sz="700" dirty="0"/>
          </a:p>
          <a:p>
            <a:pPr algn="r"/>
            <a:r>
              <a:rPr lang="en-US" altLang="zh-CN" sz="700" dirty="0"/>
              <a:t>20</a:t>
            </a:r>
            <a:endParaRPr lang="en-US" altLang="zh-CN" sz="700" dirty="0"/>
          </a:p>
        </p:txBody>
      </p:sp>
      <p:sp>
        <p:nvSpPr>
          <p:cNvPr id="51" name="矩形 50"/>
          <p:cNvSpPr/>
          <p:nvPr/>
        </p:nvSpPr>
        <p:spPr>
          <a:xfrm>
            <a:off x="710565" y="3160395"/>
            <a:ext cx="579120" cy="3486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5" name="直接连接符 54"/>
          <p:cNvCxnSpPr/>
          <p:nvPr/>
        </p:nvCxnSpPr>
        <p:spPr>
          <a:xfrm flipH="1">
            <a:off x="1227790" y="3558449"/>
            <a:ext cx="129519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1227790" y="3688229"/>
            <a:ext cx="1281812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>
            <a:off x="1227790" y="3807385"/>
            <a:ext cx="128181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771038" y="3482123"/>
            <a:ext cx="51773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700" dirty="0"/>
              <a:t>GND</a:t>
            </a:r>
            <a:endParaRPr lang="en-US" altLang="zh-CN" sz="700" dirty="0"/>
          </a:p>
          <a:p>
            <a:pPr algn="r"/>
            <a:r>
              <a:rPr lang="en-US" altLang="zh-CN" sz="700" dirty="0"/>
              <a:t>21</a:t>
            </a:r>
            <a:endParaRPr lang="en-US" altLang="zh-CN" sz="700" dirty="0"/>
          </a:p>
          <a:p>
            <a:pPr algn="r"/>
            <a:r>
              <a:rPr lang="en-US" altLang="zh-CN" sz="700" dirty="0"/>
              <a:t>20</a:t>
            </a:r>
            <a:endParaRPr lang="en-US" altLang="zh-CN" sz="700" dirty="0"/>
          </a:p>
        </p:txBody>
      </p:sp>
      <p:sp>
        <p:nvSpPr>
          <p:cNvPr id="64" name="矩形 63"/>
          <p:cNvSpPr/>
          <p:nvPr/>
        </p:nvSpPr>
        <p:spPr>
          <a:xfrm>
            <a:off x="712470" y="3512185"/>
            <a:ext cx="579120" cy="3486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5" name="直接连接符 64"/>
          <p:cNvCxnSpPr/>
          <p:nvPr/>
        </p:nvCxnSpPr>
        <p:spPr>
          <a:xfrm flipH="1">
            <a:off x="1224615" y="3919129"/>
            <a:ext cx="129519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1224615" y="4048909"/>
            <a:ext cx="1281812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1224615" y="4168065"/>
            <a:ext cx="128181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8" name="矩形 67"/>
          <p:cNvSpPr/>
          <p:nvPr/>
        </p:nvSpPr>
        <p:spPr>
          <a:xfrm>
            <a:off x="709295" y="3872865"/>
            <a:ext cx="579120" cy="3486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文本框 68"/>
          <p:cNvSpPr txBox="1"/>
          <p:nvPr/>
        </p:nvSpPr>
        <p:spPr>
          <a:xfrm>
            <a:off x="774848" y="3840898"/>
            <a:ext cx="51773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700" dirty="0"/>
              <a:t>GND</a:t>
            </a:r>
            <a:endParaRPr lang="en-US" altLang="zh-CN" sz="700" dirty="0"/>
          </a:p>
          <a:p>
            <a:pPr algn="r"/>
            <a:r>
              <a:rPr lang="en-US" altLang="zh-CN" sz="700" dirty="0"/>
              <a:t>21</a:t>
            </a:r>
            <a:endParaRPr lang="en-US" altLang="zh-CN" sz="700" dirty="0"/>
          </a:p>
          <a:p>
            <a:pPr algn="r"/>
            <a:r>
              <a:rPr lang="en-US" altLang="zh-CN" sz="700" dirty="0"/>
              <a:t>20</a:t>
            </a:r>
            <a:endParaRPr lang="en-US" altLang="zh-CN" sz="700" dirty="0"/>
          </a:p>
        </p:txBody>
      </p:sp>
      <p:cxnSp>
        <p:nvCxnSpPr>
          <p:cNvPr id="70" name="直接连接符 69"/>
          <p:cNvCxnSpPr/>
          <p:nvPr/>
        </p:nvCxnSpPr>
        <p:spPr>
          <a:xfrm flipH="1">
            <a:off x="1224615" y="4252504"/>
            <a:ext cx="129519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1224615" y="4382284"/>
            <a:ext cx="1281812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1224615" y="4501440"/>
            <a:ext cx="128181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3" name="矩形 72"/>
          <p:cNvSpPr/>
          <p:nvPr/>
        </p:nvSpPr>
        <p:spPr>
          <a:xfrm>
            <a:off x="709295" y="4206240"/>
            <a:ext cx="579120" cy="3486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文本框 73"/>
          <p:cNvSpPr txBox="1"/>
          <p:nvPr/>
        </p:nvSpPr>
        <p:spPr>
          <a:xfrm>
            <a:off x="774848" y="4174273"/>
            <a:ext cx="51773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700" dirty="0"/>
              <a:t>GND</a:t>
            </a:r>
            <a:endParaRPr lang="en-US" altLang="zh-CN" sz="700" dirty="0"/>
          </a:p>
          <a:p>
            <a:pPr algn="r"/>
            <a:r>
              <a:rPr lang="en-US" altLang="zh-CN" sz="700" dirty="0"/>
              <a:t>21</a:t>
            </a:r>
            <a:endParaRPr lang="en-US" altLang="zh-CN" sz="700" dirty="0"/>
          </a:p>
          <a:p>
            <a:pPr algn="r"/>
            <a:r>
              <a:rPr lang="en-US" altLang="zh-CN" sz="700" dirty="0"/>
              <a:t>20</a:t>
            </a:r>
            <a:endParaRPr lang="en-US" altLang="zh-CN" sz="700" dirty="0"/>
          </a:p>
        </p:txBody>
      </p:sp>
      <p:sp>
        <p:nvSpPr>
          <p:cNvPr id="76" name="文本框 75"/>
          <p:cNvSpPr txBox="1"/>
          <p:nvPr/>
        </p:nvSpPr>
        <p:spPr>
          <a:xfrm>
            <a:off x="35560" y="3160395"/>
            <a:ext cx="607060" cy="132207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zh-CN" altLang="en-US" sz="1000"/>
              <a:t>模块</a:t>
            </a:r>
            <a:r>
              <a:rPr lang="en-US" altLang="zh-CN" sz="1000"/>
              <a:t>5</a:t>
            </a:r>
            <a:endParaRPr lang="en-US" altLang="zh-CN" sz="1000"/>
          </a:p>
          <a:p>
            <a:endParaRPr lang="en-US" altLang="zh-CN" sz="1000"/>
          </a:p>
          <a:p>
            <a:r>
              <a:rPr lang="zh-CN" altLang="en-US" sz="1000"/>
              <a:t>模块</a:t>
            </a:r>
            <a:r>
              <a:rPr lang="en-US" altLang="zh-CN" sz="1000"/>
              <a:t>6</a:t>
            </a:r>
            <a:endParaRPr lang="en-US" altLang="zh-CN" sz="1000"/>
          </a:p>
          <a:p>
            <a:endParaRPr lang="en-US" altLang="zh-CN" sz="1000"/>
          </a:p>
          <a:p>
            <a:endParaRPr lang="en-US" altLang="zh-CN" sz="1000"/>
          </a:p>
          <a:p>
            <a:r>
              <a:rPr lang="zh-CN" altLang="en-US" sz="1000"/>
              <a:t>模块</a:t>
            </a:r>
            <a:r>
              <a:rPr lang="en-US" altLang="zh-CN" sz="1000"/>
              <a:t>7</a:t>
            </a:r>
            <a:endParaRPr lang="en-US" altLang="zh-CN" sz="1000"/>
          </a:p>
          <a:p>
            <a:endParaRPr lang="en-US" altLang="zh-CN" sz="1000"/>
          </a:p>
          <a:p>
            <a:r>
              <a:rPr lang="zh-CN" altLang="en-US" sz="1000"/>
              <a:t>模块</a:t>
            </a:r>
            <a:r>
              <a:rPr lang="en-US" altLang="zh-CN" sz="1000"/>
              <a:t>8</a:t>
            </a:r>
            <a:endParaRPr lang="en-US" altLang="zh-CN" sz="1000"/>
          </a:p>
        </p:txBody>
      </p:sp>
      <p:sp>
        <p:nvSpPr>
          <p:cNvPr id="77" name="文本框 76"/>
          <p:cNvSpPr txBox="1"/>
          <p:nvPr/>
        </p:nvSpPr>
        <p:spPr>
          <a:xfrm>
            <a:off x="323215" y="232410"/>
            <a:ext cx="1792605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zh-CN" altLang="en-US" dirty="0"/>
              <a:t>紫色为模块管脚</a:t>
            </a:r>
            <a:endParaRPr lang="zh-CN" altLang="en-US" dirty="0"/>
          </a:p>
        </p:txBody>
      </p:sp>
      <p:cxnSp>
        <p:nvCxnSpPr>
          <p:cNvPr id="78" name="直接连接符 77"/>
          <p:cNvCxnSpPr/>
          <p:nvPr/>
        </p:nvCxnSpPr>
        <p:spPr>
          <a:xfrm>
            <a:off x="3697678" y="2052728"/>
            <a:ext cx="12819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文本框 80"/>
          <p:cNvSpPr txBox="1"/>
          <p:nvPr/>
        </p:nvSpPr>
        <p:spPr>
          <a:xfrm>
            <a:off x="3723640" y="1830705"/>
            <a:ext cx="123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dirty="0"/>
              <a:t>继电器</a:t>
            </a:r>
            <a:r>
              <a:rPr lang="en-US" altLang="zh-CN" sz="1000" dirty="0"/>
              <a:t>2</a:t>
            </a:r>
            <a:r>
              <a:rPr lang="zh-CN" altLang="en-US" sz="1000" dirty="0"/>
              <a:t>的常开点</a:t>
            </a:r>
            <a:endParaRPr lang="zh-CN" altLang="en-US" sz="1000" dirty="0"/>
          </a:p>
        </p:txBody>
      </p:sp>
      <p:sp>
        <p:nvSpPr>
          <p:cNvPr id="82" name="文本框 81"/>
          <p:cNvSpPr txBox="1"/>
          <p:nvPr/>
        </p:nvSpPr>
        <p:spPr>
          <a:xfrm>
            <a:off x="3749040" y="2214880"/>
            <a:ext cx="123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dirty="0"/>
              <a:t>继电器</a:t>
            </a:r>
            <a:r>
              <a:rPr lang="en-US" altLang="zh-CN" sz="1000" dirty="0"/>
              <a:t>3</a:t>
            </a:r>
            <a:r>
              <a:rPr lang="zh-CN" altLang="en-US" sz="1000" dirty="0"/>
              <a:t>的常开点</a:t>
            </a:r>
            <a:endParaRPr lang="zh-CN" altLang="en-US" sz="1000" dirty="0"/>
          </a:p>
        </p:txBody>
      </p:sp>
      <p:cxnSp>
        <p:nvCxnSpPr>
          <p:cNvPr id="83" name="直接连接符 82"/>
          <p:cNvCxnSpPr/>
          <p:nvPr/>
        </p:nvCxnSpPr>
        <p:spPr>
          <a:xfrm>
            <a:off x="3697678" y="2414043"/>
            <a:ext cx="12819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文本框 83"/>
          <p:cNvSpPr txBox="1"/>
          <p:nvPr/>
        </p:nvSpPr>
        <p:spPr>
          <a:xfrm>
            <a:off x="3726180" y="2566035"/>
            <a:ext cx="123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dirty="0"/>
              <a:t>继电器</a:t>
            </a:r>
            <a:r>
              <a:rPr lang="en-US" altLang="zh-CN" sz="1000" dirty="0"/>
              <a:t>4</a:t>
            </a:r>
            <a:r>
              <a:rPr lang="zh-CN" altLang="en-US" sz="1000" dirty="0"/>
              <a:t>的常开点</a:t>
            </a:r>
            <a:endParaRPr lang="zh-CN" altLang="en-US" sz="1000" dirty="0"/>
          </a:p>
        </p:txBody>
      </p:sp>
      <p:cxnSp>
        <p:nvCxnSpPr>
          <p:cNvPr id="85" name="直接连接符 84"/>
          <p:cNvCxnSpPr/>
          <p:nvPr/>
        </p:nvCxnSpPr>
        <p:spPr>
          <a:xfrm>
            <a:off x="3674818" y="2765198"/>
            <a:ext cx="12819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3726180" y="3022600"/>
            <a:ext cx="123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dirty="0"/>
              <a:t>继电器</a:t>
            </a:r>
            <a:r>
              <a:rPr lang="en-US" altLang="zh-CN" sz="1000" dirty="0"/>
              <a:t>5</a:t>
            </a:r>
            <a:r>
              <a:rPr lang="zh-CN" altLang="en-US" sz="1000" dirty="0"/>
              <a:t>的常开点</a:t>
            </a:r>
            <a:endParaRPr lang="zh-CN" altLang="en-US" sz="1000" dirty="0"/>
          </a:p>
        </p:txBody>
      </p:sp>
      <p:cxnSp>
        <p:nvCxnSpPr>
          <p:cNvPr id="87" name="直接连接符 86"/>
          <p:cNvCxnSpPr/>
          <p:nvPr/>
        </p:nvCxnSpPr>
        <p:spPr>
          <a:xfrm>
            <a:off x="3674818" y="3221763"/>
            <a:ext cx="12819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文本框 87"/>
          <p:cNvSpPr txBox="1"/>
          <p:nvPr/>
        </p:nvSpPr>
        <p:spPr>
          <a:xfrm>
            <a:off x="3752850" y="3359150"/>
            <a:ext cx="123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dirty="0"/>
              <a:t>继电器</a:t>
            </a:r>
            <a:r>
              <a:rPr lang="en-US" altLang="zh-CN" sz="1000" dirty="0"/>
              <a:t>6</a:t>
            </a:r>
            <a:r>
              <a:rPr lang="zh-CN" altLang="en-US" sz="1000" dirty="0"/>
              <a:t>的常开点</a:t>
            </a:r>
            <a:endParaRPr lang="zh-CN" altLang="en-US" sz="1000" dirty="0"/>
          </a:p>
        </p:txBody>
      </p:sp>
      <p:cxnSp>
        <p:nvCxnSpPr>
          <p:cNvPr id="89" name="直接连接符 88"/>
          <p:cNvCxnSpPr/>
          <p:nvPr/>
        </p:nvCxnSpPr>
        <p:spPr>
          <a:xfrm>
            <a:off x="3701488" y="3558313"/>
            <a:ext cx="12819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3702123" y="3896133"/>
            <a:ext cx="12819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3702050" y="3688080"/>
            <a:ext cx="123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dirty="0"/>
              <a:t>继电器</a:t>
            </a:r>
            <a:r>
              <a:rPr lang="en-US" altLang="zh-CN" sz="1000" dirty="0"/>
              <a:t>7</a:t>
            </a:r>
            <a:r>
              <a:rPr lang="zh-CN" altLang="en-US" sz="1000" dirty="0"/>
              <a:t>的常开点</a:t>
            </a:r>
            <a:endParaRPr lang="zh-CN" altLang="en-US" sz="1000" dirty="0"/>
          </a:p>
        </p:txBody>
      </p:sp>
      <p:cxnSp>
        <p:nvCxnSpPr>
          <p:cNvPr id="92" name="直接连接符 91"/>
          <p:cNvCxnSpPr/>
          <p:nvPr/>
        </p:nvCxnSpPr>
        <p:spPr>
          <a:xfrm>
            <a:off x="3674818" y="4253638"/>
            <a:ext cx="12819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3674745" y="4045585"/>
            <a:ext cx="123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dirty="0"/>
              <a:t>继电器</a:t>
            </a:r>
            <a:r>
              <a:rPr lang="en-US" altLang="zh-CN" sz="1000" dirty="0"/>
              <a:t>8</a:t>
            </a:r>
            <a:r>
              <a:rPr lang="zh-CN" altLang="en-US" sz="1000" dirty="0"/>
              <a:t>的常开点</a:t>
            </a:r>
            <a:endParaRPr lang="zh-CN" altLang="en-US" sz="1000" dirty="0"/>
          </a:p>
        </p:txBody>
      </p:sp>
      <p:sp>
        <p:nvSpPr>
          <p:cNvPr id="30" name="文本框 29"/>
          <p:cNvSpPr txBox="1"/>
          <p:nvPr/>
        </p:nvSpPr>
        <p:spPr>
          <a:xfrm>
            <a:off x="4090482" y="4588753"/>
            <a:ext cx="2291276" cy="70788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微雪</a:t>
            </a:r>
            <a:r>
              <a:rPr lang="en-US" altLang="zh-CN" dirty="0"/>
              <a:t>32</a:t>
            </a:r>
            <a:r>
              <a:rPr lang="zh-CN" altLang="en-US" dirty="0"/>
              <a:t>路继电器模块</a:t>
            </a:r>
            <a:endParaRPr lang="en-US" altLang="zh-CN" dirty="0"/>
          </a:p>
          <a:p>
            <a:pPr algn="ctr"/>
            <a:r>
              <a:rPr lang="zh-CN" altLang="en-US" sz="1100" dirty="0"/>
              <a:t>工业级</a:t>
            </a:r>
            <a:r>
              <a:rPr lang="en-US" altLang="zh-CN" sz="1100" dirty="0"/>
              <a:t>RS485</a:t>
            </a:r>
            <a:r>
              <a:rPr lang="zh-CN" altLang="en-US" sz="1100" dirty="0"/>
              <a:t>接口 </a:t>
            </a:r>
            <a:endParaRPr lang="en-US" altLang="zh-CN" sz="1100" dirty="0"/>
          </a:p>
          <a:p>
            <a:pPr algn="ctr"/>
            <a:r>
              <a:rPr lang="zh-CN" altLang="en-US" sz="1100" dirty="0"/>
              <a:t>带隔离保护</a:t>
            </a:r>
            <a:endParaRPr lang="zh-CN" altLang="en-US" sz="1100" dirty="0"/>
          </a:p>
        </p:txBody>
      </p:sp>
      <p:sp>
        <p:nvSpPr>
          <p:cNvPr id="94" name="文本框 93"/>
          <p:cNvSpPr txBox="1"/>
          <p:nvPr/>
        </p:nvSpPr>
        <p:spPr>
          <a:xfrm>
            <a:off x="4347845" y="600710"/>
            <a:ext cx="2393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继电器控制模块供电</a:t>
            </a:r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6207125" y="2792095"/>
            <a:ext cx="1175385" cy="3683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zh-CN" altLang="en-US"/>
              <a:t>测试电流</a:t>
            </a:r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7072630" y="1314450"/>
            <a:ext cx="546100" cy="27559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 sz="1200"/>
              <a:t>IN0+</a:t>
            </a:r>
            <a:endParaRPr lang="en-US" altLang="zh-CN" sz="1200"/>
          </a:p>
        </p:txBody>
      </p:sp>
      <p:sp>
        <p:nvSpPr>
          <p:cNvPr id="97" name="文本框 96"/>
          <p:cNvSpPr txBox="1"/>
          <p:nvPr/>
        </p:nvSpPr>
        <p:spPr>
          <a:xfrm>
            <a:off x="6012180" y="1437640"/>
            <a:ext cx="546100" cy="27559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 sz="1200"/>
              <a:t>IN0-</a:t>
            </a:r>
            <a:endParaRPr lang="en-US" altLang="zh-CN" sz="1200"/>
          </a:p>
        </p:txBody>
      </p:sp>
      <p:sp>
        <p:nvSpPr>
          <p:cNvPr id="98" name="文本框 97"/>
          <p:cNvSpPr txBox="1"/>
          <p:nvPr/>
        </p:nvSpPr>
        <p:spPr>
          <a:xfrm>
            <a:off x="6998970" y="3144520"/>
            <a:ext cx="546100" cy="27559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 sz="1200"/>
              <a:t>IN0+</a:t>
            </a:r>
            <a:endParaRPr lang="en-US" altLang="zh-CN" sz="1200"/>
          </a:p>
        </p:txBody>
      </p:sp>
      <p:sp>
        <p:nvSpPr>
          <p:cNvPr id="99" name="文本框 98"/>
          <p:cNvSpPr txBox="1"/>
          <p:nvPr/>
        </p:nvSpPr>
        <p:spPr>
          <a:xfrm>
            <a:off x="5938520" y="3267710"/>
            <a:ext cx="546100" cy="27559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 sz="1200"/>
              <a:t>IN0-</a:t>
            </a:r>
            <a:endParaRPr lang="en-US" altLang="zh-CN" sz="1200"/>
          </a:p>
        </p:txBody>
      </p:sp>
      <p:sp>
        <p:nvSpPr>
          <p:cNvPr id="100" name="文本框 99"/>
          <p:cNvSpPr txBox="1"/>
          <p:nvPr/>
        </p:nvSpPr>
        <p:spPr>
          <a:xfrm>
            <a:off x="106045" y="4854575"/>
            <a:ext cx="1398905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zh-CN" altLang="en-US" dirty="0"/>
              <a:t>总共</a:t>
            </a:r>
            <a:r>
              <a:rPr lang="en-US" altLang="zh-CN" dirty="0"/>
              <a:t>24</a:t>
            </a:r>
            <a:r>
              <a:rPr lang="zh-CN" altLang="en-US" dirty="0"/>
              <a:t>个</a:t>
            </a:r>
            <a:endParaRPr lang="zh-CN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1424898" y="2362447"/>
            <a:ext cx="3864007" cy="106577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-435354" y="2404762"/>
            <a:ext cx="3864007" cy="106577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8136054" y="2389224"/>
            <a:ext cx="3864007" cy="106577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703122" y="2692727"/>
            <a:ext cx="2291276" cy="70788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微雪</a:t>
            </a:r>
            <a:r>
              <a:rPr lang="en-US" altLang="zh-CN" dirty="0"/>
              <a:t>32</a:t>
            </a:r>
            <a:r>
              <a:rPr lang="zh-CN" altLang="en-US" dirty="0"/>
              <a:t>路继电器模块</a:t>
            </a:r>
            <a:endParaRPr lang="en-US" altLang="zh-CN" dirty="0"/>
          </a:p>
          <a:p>
            <a:pPr algn="ctr"/>
            <a:r>
              <a:rPr lang="zh-CN" altLang="en-US" sz="1100" dirty="0"/>
              <a:t>工业级</a:t>
            </a:r>
            <a:r>
              <a:rPr lang="en-US" altLang="zh-CN" sz="1100" dirty="0"/>
              <a:t>RS485</a:t>
            </a:r>
            <a:r>
              <a:rPr lang="zh-CN" altLang="en-US" sz="1100" dirty="0"/>
              <a:t>接口 </a:t>
            </a:r>
            <a:endParaRPr lang="en-US" altLang="zh-CN" sz="1100" dirty="0"/>
          </a:p>
          <a:p>
            <a:pPr algn="ctr"/>
            <a:r>
              <a:rPr lang="zh-CN" altLang="en-US" sz="1100" dirty="0"/>
              <a:t>带隔离保护</a:t>
            </a:r>
            <a:endParaRPr lang="zh-CN" altLang="en-US" sz="1100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9903294" y="1872586"/>
            <a:ext cx="115930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294469" y="728645"/>
            <a:ext cx="1356396" cy="27699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/>
              <a:t>8.RESET</a:t>
            </a:r>
            <a:r>
              <a:rPr lang="zh-CN" altLang="en-US" sz="1200" dirty="0"/>
              <a:t>功能测试</a:t>
            </a:r>
            <a:endParaRPr lang="en-US" altLang="zh-CN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3182620" y="1841500"/>
            <a:ext cx="2488565" cy="2984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9" idx="3"/>
          </p:cNvCxnSpPr>
          <p:nvPr/>
        </p:nvCxnSpPr>
        <p:spPr>
          <a:xfrm>
            <a:off x="2460533" y="1521096"/>
            <a:ext cx="760792" cy="3202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1956026" y="1394810"/>
            <a:ext cx="504507" cy="25257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60Ω</a:t>
            </a:r>
            <a:endParaRPr lang="zh-CN" altLang="en-US" sz="1100" dirty="0"/>
          </a:p>
        </p:txBody>
      </p:sp>
      <p:cxnSp>
        <p:nvCxnSpPr>
          <p:cNvPr id="30" name="直接连接符 29"/>
          <p:cNvCxnSpPr/>
          <p:nvPr/>
        </p:nvCxnSpPr>
        <p:spPr>
          <a:xfrm flipV="1">
            <a:off x="1290918" y="1824735"/>
            <a:ext cx="1900096" cy="1689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157611" y="1678375"/>
            <a:ext cx="504507" cy="25257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30Ω</a:t>
            </a:r>
            <a:endParaRPr lang="zh-CN" altLang="en-US" sz="1100" dirty="0"/>
          </a:p>
        </p:txBody>
      </p:sp>
      <p:cxnSp>
        <p:nvCxnSpPr>
          <p:cNvPr id="34" name="直接连接符 33"/>
          <p:cNvCxnSpPr>
            <a:stCxn id="32" idx="3"/>
          </p:cNvCxnSpPr>
          <p:nvPr/>
        </p:nvCxnSpPr>
        <p:spPr>
          <a:xfrm>
            <a:off x="662118" y="1804661"/>
            <a:ext cx="628800" cy="192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169283" y="2119998"/>
            <a:ext cx="504507" cy="25257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悬空</a:t>
            </a:r>
            <a:endParaRPr lang="zh-CN" altLang="en-US" sz="1100" dirty="0"/>
          </a:p>
        </p:txBody>
      </p:sp>
      <p:cxnSp>
        <p:nvCxnSpPr>
          <p:cNvPr id="37" name="直接连接符 36"/>
          <p:cNvCxnSpPr>
            <a:stCxn id="36" idx="3"/>
          </p:cNvCxnSpPr>
          <p:nvPr/>
        </p:nvCxnSpPr>
        <p:spPr>
          <a:xfrm flipV="1">
            <a:off x="673790" y="1993713"/>
            <a:ext cx="605279" cy="25257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89647" y="963329"/>
            <a:ext cx="0" cy="841332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stCxn id="32" idx="1"/>
          </p:cNvCxnSpPr>
          <p:nvPr/>
        </p:nvCxnSpPr>
        <p:spPr>
          <a:xfrm flipH="1">
            <a:off x="89647" y="1804661"/>
            <a:ext cx="67964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1888062" y="963329"/>
            <a:ext cx="0" cy="557767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flipH="1">
            <a:off x="1888062" y="1513415"/>
            <a:ext cx="67964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157611" y="1339578"/>
            <a:ext cx="524854" cy="276999"/>
          </a:xfrm>
          <a:prstGeom prst="rect">
            <a:avLst/>
          </a:prstGeom>
          <a:solidFill>
            <a:srgbClr val="FF66FF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200" dirty="0"/>
              <a:t>短路</a:t>
            </a:r>
            <a:endParaRPr lang="en-US" altLang="zh-CN" sz="1200" dirty="0"/>
          </a:p>
        </p:txBody>
      </p:sp>
      <p:sp>
        <p:nvSpPr>
          <p:cNvPr id="62" name="文本框 61"/>
          <p:cNvSpPr txBox="1"/>
          <p:nvPr/>
        </p:nvSpPr>
        <p:spPr>
          <a:xfrm>
            <a:off x="127090" y="2396753"/>
            <a:ext cx="524854" cy="276999"/>
          </a:xfrm>
          <a:prstGeom prst="rect">
            <a:avLst/>
          </a:prstGeom>
          <a:solidFill>
            <a:srgbClr val="FF66FF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200" dirty="0"/>
              <a:t>开路</a:t>
            </a:r>
            <a:endParaRPr lang="en-US" altLang="zh-CN" sz="1200" dirty="0"/>
          </a:p>
        </p:txBody>
      </p:sp>
      <p:sp>
        <p:nvSpPr>
          <p:cNvPr id="63" name="文本框 62"/>
          <p:cNvSpPr txBox="1"/>
          <p:nvPr/>
        </p:nvSpPr>
        <p:spPr>
          <a:xfrm>
            <a:off x="1921358" y="1068069"/>
            <a:ext cx="1172297" cy="276999"/>
          </a:xfrm>
          <a:prstGeom prst="rect">
            <a:avLst/>
          </a:prstGeom>
          <a:solidFill>
            <a:srgbClr val="FF66FF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200" dirty="0"/>
              <a:t>默认</a:t>
            </a:r>
            <a:r>
              <a:rPr lang="en-US" altLang="zh-CN" sz="1200" dirty="0"/>
              <a:t>,</a:t>
            </a:r>
            <a:r>
              <a:rPr lang="zh-CN" altLang="en-US" sz="1200" dirty="0"/>
              <a:t>正常工作</a:t>
            </a:r>
            <a:endParaRPr lang="en-US" altLang="zh-CN" sz="1200" dirty="0"/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3611" y="4272528"/>
            <a:ext cx="902099" cy="1618568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3426620" y="4079002"/>
            <a:ext cx="3437350" cy="948090"/>
          </a:xfrm>
          <a:prstGeom prst="rect">
            <a:avLst/>
          </a:prstGeom>
        </p:spPr>
      </p:pic>
      <p:cxnSp>
        <p:nvCxnSpPr>
          <p:cNvPr id="67" name="直接连接符 66"/>
          <p:cNvCxnSpPr/>
          <p:nvPr/>
        </p:nvCxnSpPr>
        <p:spPr>
          <a:xfrm>
            <a:off x="4972769" y="3762288"/>
            <a:ext cx="2441491" cy="66358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 flipH="1">
            <a:off x="4031082" y="1841313"/>
            <a:ext cx="8964" cy="206188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4040046" y="3891523"/>
            <a:ext cx="932723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文本框 91"/>
          <p:cNvSpPr txBox="1"/>
          <p:nvPr/>
        </p:nvSpPr>
        <p:spPr>
          <a:xfrm>
            <a:off x="4531938" y="-10887"/>
            <a:ext cx="2026024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测试原理图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222183" y="3021015"/>
            <a:ext cx="2291276" cy="70788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微雪</a:t>
            </a:r>
            <a:r>
              <a:rPr lang="en-US" altLang="zh-CN" dirty="0"/>
              <a:t>32</a:t>
            </a:r>
            <a:r>
              <a:rPr lang="zh-CN" altLang="en-US" dirty="0"/>
              <a:t>路继电器模块</a:t>
            </a:r>
            <a:endParaRPr lang="en-US" altLang="zh-CN" dirty="0"/>
          </a:p>
          <a:p>
            <a:pPr algn="ctr"/>
            <a:r>
              <a:rPr lang="zh-CN" altLang="en-US" sz="1100" dirty="0"/>
              <a:t>工业级</a:t>
            </a:r>
            <a:r>
              <a:rPr lang="en-US" altLang="zh-CN" sz="1100" dirty="0"/>
              <a:t>RS485</a:t>
            </a:r>
            <a:r>
              <a:rPr lang="zh-CN" altLang="en-US" sz="1100" dirty="0"/>
              <a:t>接口 </a:t>
            </a:r>
            <a:endParaRPr lang="en-US" altLang="zh-CN" sz="1100" dirty="0"/>
          </a:p>
          <a:p>
            <a:pPr algn="ctr"/>
            <a:r>
              <a:rPr lang="zh-CN" altLang="en-US" sz="1100" dirty="0"/>
              <a:t>带隔离保护</a:t>
            </a:r>
            <a:endParaRPr lang="zh-CN" altLang="en-US" sz="1100" dirty="0"/>
          </a:p>
        </p:txBody>
      </p:sp>
      <p:sp>
        <p:nvSpPr>
          <p:cNvPr id="3" name="文本框 2"/>
          <p:cNvSpPr txBox="1"/>
          <p:nvPr/>
        </p:nvSpPr>
        <p:spPr>
          <a:xfrm>
            <a:off x="11062602" y="1527787"/>
            <a:ext cx="1138262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RESET</a:t>
            </a:r>
            <a:endParaRPr lang="en-US" altLang="zh-CN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H="1">
            <a:off x="9299418" y="1916572"/>
            <a:ext cx="573353" cy="16578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343740" y="1620104"/>
            <a:ext cx="1065771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6022997" y="4272500"/>
            <a:ext cx="1138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(IN0+)</a:t>
            </a:r>
            <a:endParaRPr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7684694" y="4057348"/>
            <a:ext cx="113826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(IN0-)</a:t>
            </a:r>
            <a:endParaRPr lang="zh-CN" altLang="en-US" dirty="0"/>
          </a:p>
        </p:txBody>
      </p:sp>
      <p:cxnSp>
        <p:nvCxnSpPr>
          <p:cNvPr id="33" name="直接连接符 32"/>
          <p:cNvCxnSpPr/>
          <p:nvPr/>
        </p:nvCxnSpPr>
        <p:spPr>
          <a:xfrm flipH="1">
            <a:off x="7460800" y="3995704"/>
            <a:ext cx="129279" cy="422201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1734935" y="583942"/>
            <a:ext cx="725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0" y="636312"/>
            <a:ext cx="725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1813380" y="1555529"/>
            <a:ext cx="1138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</a:t>
            </a:r>
            <a:r>
              <a:rPr lang="zh-CN" altLang="en-US" dirty="0"/>
              <a:t>常闭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5" name="文本框 44"/>
          <p:cNvSpPr txBox="1"/>
          <p:nvPr/>
        </p:nvSpPr>
        <p:spPr>
          <a:xfrm>
            <a:off x="2134534" y="1879336"/>
            <a:ext cx="1138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</a:t>
            </a:r>
            <a:r>
              <a:rPr lang="zh-CN" altLang="en-US" dirty="0"/>
              <a:t>常开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47542" y="981460"/>
            <a:ext cx="1138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</a:t>
            </a:r>
            <a:r>
              <a:rPr lang="zh-CN" altLang="en-US" dirty="0"/>
              <a:t>常闭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7" name="文本框 46"/>
          <p:cNvSpPr txBox="1"/>
          <p:nvPr/>
        </p:nvSpPr>
        <p:spPr>
          <a:xfrm>
            <a:off x="6641" y="2603678"/>
            <a:ext cx="1138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</a:t>
            </a:r>
            <a:r>
              <a:rPr lang="zh-CN" altLang="en-US" dirty="0"/>
              <a:t>常开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1222183" y="2041235"/>
            <a:ext cx="769048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(</a:t>
            </a:r>
            <a:r>
              <a:rPr lang="zh-CN" altLang="en-US" dirty="0"/>
              <a:t>公共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227570" y="4944110"/>
            <a:ext cx="748665" cy="27559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zh-CN" altLang="en-US" sz="1200" dirty="0"/>
              <a:t>测电压</a:t>
            </a:r>
            <a:endParaRPr lang="zh-CN" altLang="en-US" sz="1200" dirty="0"/>
          </a:p>
        </p:txBody>
      </p:sp>
      <p:sp>
        <p:nvSpPr>
          <p:cNvPr id="5" name="文本框 4"/>
          <p:cNvSpPr txBox="1"/>
          <p:nvPr/>
        </p:nvSpPr>
        <p:spPr>
          <a:xfrm>
            <a:off x="5527333" y="1648068"/>
            <a:ext cx="1138262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 dirty="0"/>
              <a:t>VCC_RF</a:t>
            </a:r>
            <a:endParaRPr lang="en-US" altLang="zh-CN" dirty="0"/>
          </a:p>
        </p:txBody>
      </p:sp>
      <p:sp>
        <p:nvSpPr>
          <p:cNvPr id="13" name="文本框 12"/>
          <p:cNvSpPr txBox="1"/>
          <p:nvPr/>
        </p:nvSpPr>
        <p:spPr>
          <a:xfrm>
            <a:off x="7583094" y="3626818"/>
            <a:ext cx="1138262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0600690" y="2028190"/>
            <a:ext cx="1783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/>
              <a:t>继电器的常开端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752080" y="2062480"/>
            <a:ext cx="1783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/>
              <a:t>继电器的公共端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3743960" y="1456690"/>
            <a:ext cx="1783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/>
              <a:t>继电器的公共端</a:t>
            </a:r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527040" y="3627120"/>
            <a:ext cx="1783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/>
              <a:t>继电器的公共端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743960" y="3919220"/>
            <a:ext cx="10972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/>
              <a:t>继电器的</a:t>
            </a:r>
            <a:endParaRPr lang="zh-CN" altLang="en-US"/>
          </a:p>
          <a:p>
            <a:r>
              <a:rPr lang="zh-CN" altLang="en-US"/>
              <a:t>常开</a:t>
            </a:r>
            <a:r>
              <a:rPr lang="zh-CN" altLang="en-US"/>
              <a:t>端</a:t>
            </a: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32740" y="5082540"/>
            <a:ext cx="1480820" cy="67056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100" dirty="0"/>
              <a:t>电路板上要放置</a:t>
            </a:r>
            <a:endParaRPr lang="zh-CN" altLang="en-US" sz="1100" dirty="0"/>
          </a:p>
          <a:p>
            <a:pPr algn="ctr"/>
            <a:r>
              <a:rPr lang="en-US" altLang="zh-CN" sz="1100" dirty="0"/>
              <a:t>30Ω</a:t>
            </a:r>
            <a:r>
              <a:rPr lang="zh-CN" altLang="en-US" sz="1100" dirty="0"/>
              <a:t>和</a:t>
            </a:r>
            <a:r>
              <a:rPr lang="en-US" altLang="zh-CN" sz="1100" dirty="0"/>
              <a:t>60Ω</a:t>
            </a:r>
            <a:r>
              <a:rPr lang="zh-CN" altLang="en-US" sz="1100" dirty="0"/>
              <a:t>电阻</a:t>
            </a:r>
            <a:endParaRPr lang="zh-CN" alt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034540" y="1844040"/>
            <a:ext cx="7802880" cy="316928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 anchor="t">
            <a:spAutoFit/>
          </a:bodyPr>
          <a:p>
            <a:r>
              <a:rPr lang="zh-CN" altLang="en-US" sz="20000">
                <a:sym typeface="+mn-ea"/>
              </a:rPr>
              <a:t>连接板</a:t>
            </a:r>
            <a:endParaRPr lang="zh-CN" altLang="en-US" sz="20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4301092" y="5666696"/>
            <a:ext cx="746716" cy="79765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16200000">
            <a:off x="3258718" y="1962933"/>
            <a:ext cx="5545633" cy="36676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5236747" y="5666696"/>
            <a:ext cx="746716" cy="79765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6129476" y="5666696"/>
            <a:ext cx="746716" cy="79765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7022206" y="5666696"/>
            <a:ext cx="746716" cy="79765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4301092" y="4633605"/>
            <a:ext cx="746716" cy="79765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5236747" y="4633605"/>
            <a:ext cx="746716" cy="79765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6129476" y="4633605"/>
            <a:ext cx="746716" cy="797654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7022206" y="4633605"/>
            <a:ext cx="746716" cy="797654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4301091" y="3600514"/>
            <a:ext cx="746716" cy="797654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5236746" y="3600513"/>
            <a:ext cx="746716" cy="797654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6129476" y="3600513"/>
            <a:ext cx="746716" cy="797654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7022205" y="3600514"/>
            <a:ext cx="746716" cy="797654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4301092" y="2764543"/>
            <a:ext cx="746716" cy="797654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5236747" y="2764542"/>
            <a:ext cx="746716" cy="797654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6129476" y="2764542"/>
            <a:ext cx="746716" cy="797654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7022206" y="2764543"/>
            <a:ext cx="746716" cy="797654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4291770" y="1959642"/>
            <a:ext cx="746716" cy="797654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5227425" y="1959642"/>
            <a:ext cx="746716" cy="797654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6120154" y="1959642"/>
            <a:ext cx="746716" cy="79765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7012884" y="1959642"/>
            <a:ext cx="746716" cy="797654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4306594" y="1159425"/>
            <a:ext cx="746716" cy="797654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5242249" y="1159425"/>
            <a:ext cx="746716" cy="797654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6134979" y="1159425"/>
            <a:ext cx="746716" cy="797654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7027708" y="1159425"/>
            <a:ext cx="746716" cy="797654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442235" y="1375182"/>
            <a:ext cx="189913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33" name="文本框 32"/>
          <p:cNvSpPr txBox="1"/>
          <p:nvPr/>
        </p:nvSpPr>
        <p:spPr>
          <a:xfrm>
            <a:off x="5410870" y="1375182"/>
            <a:ext cx="189913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2</a:t>
            </a:r>
            <a:endParaRPr lang="zh-CN" altLang="en-US" sz="1200" dirty="0"/>
          </a:p>
        </p:txBody>
      </p:sp>
      <p:sp>
        <p:nvSpPr>
          <p:cNvPr id="34" name="文本框 33"/>
          <p:cNvSpPr txBox="1"/>
          <p:nvPr/>
        </p:nvSpPr>
        <p:spPr>
          <a:xfrm>
            <a:off x="6312921" y="1375183"/>
            <a:ext cx="189913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3</a:t>
            </a:r>
            <a:endParaRPr lang="zh-CN" altLang="en-US" sz="1200" dirty="0"/>
          </a:p>
        </p:txBody>
      </p:sp>
      <p:sp>
        <p:nvSpPr>
          <p:cNvPr id="35" name="文本框 34"/>
          <p:cNvSpPr txBox="1"/>
          <p:nvPr/>
        </p:nvSpPr>
        <p:spPr>
          <a:xfrm>
            <a:off x="7186599" y="1375181"/>
            <a:ext cx="189913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4</a:t>
            </a:r>
            <a:endParaRPr lang="zh-CN" altLang="en-US" sz="1200" dirty="0"/>
          </a:p>
        </p:txBody>
      </p:sp>
      <p:sp>
        <p:nvSpPr>
          <p:cNvPr id="36" name="文本框 35"/>
          <p:cNvSpPr txBox="1"/>
          <p:nvPr/>
        </p:nvSpPr>
        <p:spPr>
          <a:xfrm>
            <a:off x="4459210" y="2198474"/>
            <a:ext cx="189913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5</a:t>
            </a:r>
            <a:endParaRPr lang="zh-CN" altLang="en-US" sz="1200" dirty="0"/>
          </a:p>
        </p:txBody>
      </p:sp>
      <p:sp>
        <p:nvSpPr>
          <p:cNvPr id="37" name="文本框 36"/>
          <p:cNvSpPr txBox="1"/>
          <p:nvPr/>
        </p:nvSpPr>
        <p:spPr>
          <a:xfrm>
            <a:off x="5402884" y="2205438"/>
            <a:ext cx="189913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6</a:t>
            </a:r>
            <a:endParaRPr lang="zh-CN" altLang="en-US" sz="1200" dirty="0"/>
          </a:p>
        </p:txBody>
      </p:sp>
      <p:sp>
        <p:nvSpPr>
          <p:cNvPr id="38" name="文本框 37"/>
          <p:cNvSpPr txBox="1"/>
          <p:nvPr/>
        </p:nvSpPr>
        <p:spPr>
          <a:xfrm>
            <a:off x="6332705" y="2205438"/>
            <a:ext cx="189913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7</a:t>
            </a:r>
            <a:endParaRPr lang="zh-CN" altLang="en-US" sz="1200" dirty="0"/>
          </a:p>
        </p:txBody>
      </p:sp>
      <p:sp>
        <p:nvSpPr>
          <p:cNvPr id="39" name="文本框 38"/>
          <p:cNvSpPr txBox="1"/>
          <p:nvPr/>
        </p:nvSpPr>
        <p:spPr>
          <a:xfrm>
            <a:off x="7220214" y="2216498"/>
            <a:ext cx="189913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8</a:t>
            </a:r>
            <a:endParaRPr lang="zh-CN" altLang="en-US" sz="1200" dirty="0"/>
          </a:p>
        </p:txBody>
      </p:sp>
      <p:sp>
        <p:nvSpPr>
          <p:cNvPr id="40" name="文本框 39"/>
          <p:cNvSpPr txBox="1"/>
          <p:nvPr/>
        </p:nvSpPr>
        <p:spPr>
          <a:xfrm>
            <a:off x="4398379" y="3044967"/>
            <a:ext cx="309393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9</a:t>
            </a:r>
            <a:endParaRPr lang="zh-CN" altLang="en-US" sz="1200" dirty="0"/>
          </a:p>
        </p:txBody>
      </p:sp>
      <p:sp>
        <p:nvSpPr>
          <p:cNvPr id="41" name="文本框 40"/>
          <p:cNvSpPr txBox="1"/>
          <p:nvPr/>
        </p:nvSpPr>
        <p:spPr>
          <a:xfrm>
            <a:off x="5312422" y="3022300"/>
            <a:ext cx="405941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10</a:t>
            </a:r>
            <a:endParaRPr lang="zh-CN" altLang="en-US" sz="1200" dirty="0"/>
          </a:p>
        </p:txBody>
      </p:sp>
      <p:sp>
        <p:nvSpPr>
          <p:cNvPr id="42" name="文本框 41"/>
          <p:cNvSpPr txBox="1"/>
          <p:nvPr/>
        </p:nvSpPr>
        <p:spPr>
          <a:xfrm>
            <a:off x="6244790" y="3038715"/>
            <a:ext cx="388486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11</a:t>
            </a:r>
            <a:endParaRPr lang="zh-CN" altLang="en-US" sz="1200" dirty="0"/>
          </a:p>
        </p:txBody>
      </p:sp>
      <p:sp>
        <p:nvSpPr>
          <p:cNvPr id="43" name="文本框 42"/>
          <p:cNvSpPr txBox="1"/>
          <p:nvPr/>
        </p:nvSpPr>
        <p:spPr>
          <a:xfrm>
            <a:off x="7121411" y="3027829"/>
            <a:ext cx="423959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12</a:t>
            </a:r>
            <a:endParaRPr lang="zh-CN" altLang="en-US" sz="1200" dirty="0"/>
          </a:p>
        </p:txBody>
      </p:sp>
      <p:sp>
        <p:nvSpPr>
          <p:cNvPr id="56" name="文本框 55"/>
          <p:cNvSpPr txBox="1"/>
          <p:nvPr/>
        </p:nvSpPr>
        <p:spPr>
          <a:xfrm>
            <a:off x="7121411" y="3808980"/>
            <a:ext cx="423959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16</a:t>
            </a:r>
            <a:endParaRPr lang="zh-CN" altLang="en-US" sz="1200" dirty="0"/>
          </a:p>
        </p:txBody>
      </p:sp>
      <p:sp>
        <p:nvSpPr>
          <p:cNvPr id="57" name="文本框 56"/>
          <p:cNvSpPr txBox="1"/>
          <p:nvPr/>
        </p:nvSpPr>
        <p:spPr>
          <a:xfrm>
            <a:off x="6227429" y="3845573"/>
            <a:ext cx="388486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15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4390765" y="3814509"/>
            <a:ext cx="405941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13</a:t>
            </a:r>
            <a:endParaRPr lang="zh-CN" altLang="en-US" sz="1200" dirty="0"/>
          </a:p>
        </p:txBody>
      </p:sp>
      <p:sp>
        <p:nvSpPr>
          <p:cNvPr id="59" name="文本框 58"/>
          <p:cNvSpPr txBox="1"/>
          <p:nvPr/>
        </p:nvSpPr>
        <p:spPr>
          <a:xfrm>
            <a:off x="5304908" y="3822727"/>
            <a:ext cx="405941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14</a:t>
            </a:r>
            <a:endParaRPr lang="zh-CN" altLang="en-US" sz="1200" dirty="0"/>
          </a:p>
        </p:txBody>
      </p:sp>
      <p:sp>
        <p:nvSpPr>
          <p:cNvPr id="60" name="文本框 59"/>
          <p:cNvSpPr txBox="1"/>
          <p:nvPr/>
        </p:nvSpPr>
        <p:spPr>
          <a:xfrm>
            <a:off x="7121411" y="4834262"/>
            <a:ext cx="423959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20</a:t>
            </a:r>
            <a:endParaRPr lang="zh-CN" altLang="en-US" sz="1200" dirty="0"/>
          </a:p>
        </p:txBody>
      </p:sp>
      <p:sp>
        <p:nvSpPr>
          <p:cNvPr id="61" name="文本框 60"/>
          <p:cNvSpPr txBox="1"/>
          <p:nvPr/>
        </p:nvSpPr>
        <p:spPr>
          <a:xfrm>
            <a:off x="6227429" y="4870856"/>
            <a:ext cx="388486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19</a:t>
            </a:r>
            <a:endParaRPr lang="zh-CN" altLang="en-US" sz="1200" dirty="0"/>
          </a:p>
        </p:txBody>
      </p:sp>
      <p:sp>
        <p:nvSpPr>
          <p:cNvPr id="62" name="文本框 61"/>
          <p:cNvSpPr txBox="1"/>
          <p:nvPr/>
        </p:nvSpPr>
        <p:spPr>
          <a:xfrm>
            <a:off x="4390765" y="4839793"/>
            <a:ext cx="405941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17</a:t>
            </a:r>
            <a:endParaRPr lang="zh-CN" altLang="en-US" sz="1200" dirty="0"/>
          </a:p>
        </p:txBody>
      </p:sp>
      <p:sp>
        <p:nvSpPr>
          <p:cNvPr id="63" name="文本框 62"/>
          <p:cNvSpPr txBox="1"/>
          <p:nvPr/>
        </p:nvSpPr>
        <p:spPr>
          <a:xfrm>
            <a:off x="5304908" y="4848009"/>
            <a:ext cx="405941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18</a:t>
            </a:r>
            <a:endParaRPr lang="zh-CN" altLang="en-US" sz="1200" dirty="0"/>
          </a:p>
        </p:txBody>
      </p:sp>
      <p:sp>
        <p:nvSpPr>
          <p:cNvPr id="64" name="文本框 63"/>
          <p:cNvSpPr txBox="1"/>
          <p:nvPr/>
        </p:nvSpPr>
        <p:spPr>
          <a:xfrm>
            <a:off x="4374236" y="5887632"/>
            <a:ext cx="423959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21</a:t>
            </a:r>
            <a:endParaRPr lang="zh-CN" altLang="en-US" sz="1200" dirty="0"/>
          </a:p>
        </p:txBody>
      </p:sp>
      <p:sp>
        <p:nvSpPr>
          <p:cNvPr id="65" name="文本框 64"/>
          <p:cNvSpPr txBox="1"/>
          <p:nvPr/>
        </p:nvSpPr>
        <p:spPr>
          <a:xfrm>
            <a:off x="5324837" y="5887632"/>
            <a:ext cx="423959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22</a:t>
            </a:r>
            <a:endParaRPr lang="zh-CN" altLang="en-US" sz="1200" dirty="0"/>
          </a:p>
        </p:txBody>
      </p:sp>
      <p:sp>
        <p:nvSpPr>
          <p:cNvPr id="66" name="文本框 65"/>
          <p:cNvSpPr txBox="1"/>
          <p:nvPr/>
        </p:nvSpPr>
        <p:spPr>
          <a:xfrm>
            <a:off x="6244920" y="5887632"/>
            <a:ext cx="423959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23</a:t>
            </a:r>
            <a:endParaRPr lang="zh-CN" altLang="en-US" sz="1200" dirty="0"/>
          </a:p>
        </p:txBody>
      </p:sp>
      <p:sp>
        <p:nvSpPr>
          <p:cNvPr id="67" name="文本框 66"/>
          <p:cNvSpPr txBox="1"/>
          <p:nvPr/>
        </p:nvSpPr>
        <p:spPr>
          <a:xfrm>
            <a:off x="7121411" y="5887633"/>
            <a:ext cx="423959" cy="276999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24</a:t>
            </a:r>
            <a:endParaRPr lang="zh-CN" altLang="en-US" sz="1200" dirty="0"/>
          </a:p>
        </p:txBody>
      </p:sp>
      <p:sp>
        <p:nvSpPr>
          <p:cNvPr id="2" name="矩形 1"/>
          <p:cNvSpPr/>
          <p:nvPr/>
        </p:nvSpPr>
        <p:spPr>
          <a:xfrm rot="5400000">
            <a:off x="1213787" y="3663963"/>
            <a:ext cx="5541279" cy="27096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 rot="5400000">
            <a:off x="5317203" y="3659620"/>
            <a:ext cx="5545633" cy="274276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967308" y="117120"/>
            <a:ext cx="2025385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基板位置示意图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840942" y="107576"/>
            <a:ext cx="1649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连接板说明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94448" y="662498"/>
            <a:ext cx="4876799" cy="7745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buNone/>
            </a:pPr>
            <a:r>
              <a:rPr lang="en-US" altLang="zh-CN" sz="1800" kern="100" dirty="0">
                <a:effectLst/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1.</a:t>
            </a:r>
            <a:r>
              <a:rPr lang="zh-CN" altLang="en-US" sz="1800" kern="100" dirty="0">
                <a:effectLst/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输入端</a:t>
            </a:r>
            <a:r>
              <a:rPr lang="en-US" altLang="zh-CN" kern="100" dirty="0"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zh-CN" altLang="en-US" kern="100" dirty="0"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从测试基板引出管脚</a:t>
            </a:r>
            <a:r>
              <a:rPr lang="en-US" altLang="zh-CN" kern="100" dirty="0"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)</a:t>
            </a:r>
            <a:endParaRPr lang="en-US" altLang="zh-CN" sz="1800" kern="100" dirty="0">
              <a:effectLst/>
              <a:latin typeface="Tahoma" panose="020B0604030504040204" pitchFamily="34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  <a:buNone/>
            </a:pPr>
            <a:r>
              <a:rPr lang="zh-CN" altLang="zh-CN" sz="1800" kern="100" dirty="0">
                <a:effectLst/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每个模块的</a:t>
            </a:r>
            <a:r>
              <a:rPr lang="en-US" altLang="zh-CN" sz="1800" kern="100" dirty="0">
                <a:effectLst/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12</a:t>
            </a:r>
            <a:r>
              <a:rPr lang="zh-CN" altLang="zh-CN" sz="1800" kern="100" dirty="0">
                <a:effectLst/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个管脚。</a:t>
            </a:r>
            <a:endParaRPr lang="zh-CN" altLang="zh-CN" sz="1100" kern="100" dirty="0">
              <a:effectLst/>
              <a:latin typeface="Tahoma" panose="020B0604030504040204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7947" y="1437069"/>
            <a:ext cx="2374920" cy="253692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77522" y="3718964"/>
            <a:ext cx="1390650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模块管脚图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3603808" y="1744056"/>
            <a:ext cx="42134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3594843" y="2470197"/>
            <a:ext cx="42134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3818961" y="1744056"/>
            <a:ext cx="0" cy="72614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805513" y="1927411"/>
            <a:ext cx="134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5</a:t>
            </a:r>
            <a:r>
              <a:rPr lang="zh-CN" altLang="en-US" dirty="0"/>
              <a:t>个</a:t>
            </a:r>
            <a:r>
              <a:rPr lang="en-US" altLang="zh-CN" dirty="0"/>
              <a:t>(20~24)</a:t>
            </a:r>
            <a:endParaRPr lang="zh-CN" altLang="en-US" dirty="0"/>
          </a:p>
        </p:txBody>
      </p:sp>
      <p:cxnSp>
        <p:nvCxnSpPr>
          <p:cNvPr id="16" name="直接箭头连接符 15"/>
          <p:cNvCxnSpPr/>
          <p:nvPr/>
        </p:nvCxnSpPr>
        <p:spPr>
          <a:xfrm flipH="1">
            <a:off x="3487271" y="3563892"/>
            <a:ext cx="54684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052442" y="3349632"/>
            <a:ext cx="105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(13)</a:t>
            </a:r>
            <a:endParaRPr lang="zh-CN" altLang="en-US" dirty="0"/>
          </a:p>
        </p:txBody>
      </p:sp>
      <p:cxnSp>
        <p:nvCxnSpPr>
          <p:cNvPr id="21" name="直接连接符 20"/>
          <p:cNvCxnSpPr/>
          <p:nvPr/>
        </p:nvCxnSpPr>
        <p:spPr>
          <a:xfrm>
            <a:off x="905432" y="2918432"/>
            <a:ext cx="42134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896467" y="3644573"/>
            <a:ext cx="42134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1120585" y="2918432"/>
            <a:ext cx="0" cy="72614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0" y="3130485"/>
            <a:ext cx="134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5</a:t>
            </a:r>
            <a:r>
              <a:rPr lang="zh-CN" altLang="en-US" dirty="0"/>
              <a:t>个</a:t>
            </a:r>
            <a:r>
              <a:rPr lang="en-US" altLang="zh-CN" dirty="0"/>
              <a:t>(8~12)</a:t>
            </a:r>
            <a:endParaRPr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5109882" y="597918"/>
            <a:ext cx="16495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buNone/>
            </a:pPr>
            <a:r>
              <a:rPr lang="en-US" altLang="zh-CN" sz="1800" kern="100" dirty="0">
                <a:effectLst/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en-US" sz="1800" kern="100" dirty="0">
                <a:effectLst/>
                <a:latin typeface="Tahoma" panose="020B060403050404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输出端子：</a:t>
            </a:r>
            <a:endParaRPr lang="en-US" altLang="zh-CN" sz="1800" kern="100" dirty="0">
              <a:effectLst/>
              <a:latin typeface="Tahoma" panose="020B0604030504040204" pitchFamily="34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7" name="表格 26"/>
          <p:cNvGraphicFramePr>
            <a:graphicFrameLocks noGrp="1"/>
          </p:cNvGraphicFramePr>
          <p:nvPr/>
        </p:nvGraphicFramePr>
        <p:xfrm>
          <a:off x="5071110" y="1031875"/>
          <a:ext cx="6956425" cy="550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099"/>
                <a:gridCol w="840278"/>
                <a:gridCol w="541902"/>
                <a:gridCol w="947781"/>
                <a:gridCol w="947781"/>
                <a:gridCol w="947781"/>
                <a:gridCol w="846311"/>
                <a:gridCol w="1323492"/>
              </a:tblGrid>
              <a:tr h="302260"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序号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连接器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型号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 dirty="0"/>
                        <a:t>数量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输出端子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名称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管脚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备注</a:t>
                      </a:r>
                      <a:endParaRPr lang="zh-CN" altLang="en-US" sz="1200" dirty="0"/>
                    </a:p>
                  </a:txBody>
                  <a:tcPr/>
                </a:tc>
              </a:tr>
              <a:tr h="302260">
                <a:tc rowSpan="2">
                  <a:txBody>
                    <a:bodyPr/>
                    <a:lstStyle/>
                    <a:p>
                      <a:r>
                        <a:rPr lang="en-US" altLang="zh-CN" sz="1200" dirty="0"/>
                        <a:t>1</a:t>
                      </a:r>
                      <a:endParaRPr lang="zh-CN" altLang="en-US" sz="12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dirty="0"/>
                        <a:t>SMA</a:t>
                      </a:r>
                      <a:r>
                        <a:rPr lang="zh-CN" altLang="en-US" sz="1200" dirty="0"/>
                        <a:t>接头</a:t>
                      </a:r>
                      <a:endParaRPr lang="zh-CN" altLang="en-US" sz="1200" dirty="0"/>
                    </a:p>
                    <a:p>
                      <a:endParaRPr lang="zh-CN" altLang="en-US" sz="12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r>
                        <a:rPr lang="en-US" altLang="zh-CN" sz="1200" dirty="0"/>
                        <a:t>SMA</a:t>
                      </a:r>
                      <a:r>
                        <a:rPr lang="zh-CN" altLang="en-US" sz="1200" dirty="0"/>
                        <a:t>母头座</a:t>
                      </a:r>
                      <a:endParaRPr lang="zh-CN" altLang="en-US" sz="1200" dirty="0"/>
                    </a:p>
                  </a:txBody>
                  <a:tcPr/>
                </a:tc>
                <a:tc rowSpan="2"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 dirty="0"/>
                        <a:t>24</a:t>
                      </a:r>
                      <a:endParaRPr lang="en-US" altLang="zh-C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芯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ANT_IN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226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壳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GND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2260">
                <a:tc rowSpan="15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15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牛角连接器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15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2x8P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15"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 dirty="0"/>
                        <a:t>24</a:t>
                      </a:r>
                      <a:endParaRPr lang="en-US" altLang="zh-C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</a:t>
                      </a:r>
                      <a:endParaRPr lang="en-US" altLang="zh-C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DCIN_3.3V</a:t>
                      </a:r>
                      <a:endParaRPr lang="en-US" altLang="zh-C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23</a:t>
                      </a:r>
                      <a:endParaRPr lang="zh-CN" altLang="en-US" sz="12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607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VBAT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24</a:t>
                      </a:r>
                      <a:endParaRPr lang="zh-CN" altLang="en-US" sz="1200" dirty="0"/>
                    </a:p>
                  </a:txBody>
                  <a:tcPr/>
                </a:tc>
                <a:tc vMerge="1">
                  <a:tcPr/>
                </a:tc>
              </a:tr>
              <a:tr h="30480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480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607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5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RXD0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480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6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TXD0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607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7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480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5435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9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RESET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23215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VCC_RF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9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480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5435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5435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GND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480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14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GND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06070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15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GND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24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3334871" y="4308411"/>
            <a:ext cx="470642" cy="222502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642867" y="5163671"/>
            <a:ext cx="162646" cy="39444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798797" y="6255891"/>
            <a:ext cx="470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847898" y="6255891"/>
            <a:ext cx="470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3760694" y="4177642"/>
            <a:ext cx="470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15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2864229" y="4177642"/>
            <a:ext cx="470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/>
              <a:t>16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538605" y="4795520"/>
            <a:ext cx="13258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algn="l" defTabSz="914400" rtl="0" eaLnBrk="1" latinLnBrk="0" hangingPunct="1"/>
            <a:r>
              <a:rPr lang="zh-CN" altLang="en-US" dirty="0">
                <a:solidFill>
                  <a:schemeClr val="dk1"/>
                </a:solidFill>
                <a:sym typeface="+mn-ea"/>
              </a:rPr>
              <a:t>牛角连接器</a:t>
            </a: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marL="0" algn="l" defTabSz="914400" rtl="0" eaLnBrk="1" latinLnBrk="0" hangingPunct="1"/>
            <a:r>
              <a:rPr lang="zh-CN" altLang="en-US"/>
              <a:t>管脚定义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1846580" y="-595630"/>
            <a:ext cx="2956560" cy="45161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360" y="184785"/>
            <a:ext cx="3277235" cy="29559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0" y="3912235"/>
            <a:ext cx="2828925" cy="2583180"/>
          </a:xfrm>
          <a:prstGeom prst="rect">
            <a:avLst/>
          </a:prstGeom>
        </p:spPr>
      </p:pic>
      <p:sp>
        <p:nvSpPr>
          <p:cNvPr id="7" name="流程图: 过程 6"/>
          <p:cNvSpPr/>
          <p:nvPr/>
        </p:nvSpPr>
        <p:spPr>
          <a:xfrm>
            <a:off x="1866900" y="3197225"/>
            <a:ext cx="3219450" cy="323850"/>
          </a:xfrm>
          <a:prstGeom prst="flowChartProcess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转接板预览样式</a:t>
            </a:r>
            <a:endParaRPr lang="zh-CN" altLang="en-US"/>
          </a:p>
        </p:txBody>
      </p:sp>
      <p:sp>
        <p:nvSpPr>
          <p:cNvPr id="8" name="流程图: 过程 7"/>
          <p:cNvSpPr/>
          <p:nvPr/>
        </p:nvSpPr>
        <p:spPr>
          <a:xfrm>
            <a:off x="7227570" y="3048635"/>
            <a:ext cx="3219450" cy="323850"/>
          </a:xfrm>
          <a:prstGeom prst="flowChartProcess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每个芯片的触点尺寸</a:t>
            </a:r>
            <a:endParaRPr lang="zh-CN" altLang="en-US"/>
          </a:p>
        </p:txBody>
      </p:sp>
      <p:sp>
        <p:nvSpPr>
          <p:cNvPr id="9" name="流程图: 过程 8"/>
          <p:cNvSpPr/>
          <p:nvPr/>
        </p:nvSpPr>
        <p:spPr>
          <a:xfrm>
            <a:off x="833755" y="6403975"/>
            <a:ext cx="4749165" cy="323850"/>
          </a:xfrm>
          <a:prstGeom prst="flowChartProcess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芯片基板的整版尺寸，请查看附带</a:t>
            </a:r>
            <a:r>
              <a:rPr lang="en-US" altLang="zh-CN"/>
              <a:t>pdf</a:t>
            </a:r>
            <a:r>
              <a:rPr lang="zh-CN" altLang="en-US"/>
              <a:t>高清图</a:t>
            </a: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400175" y="523875"/>
            <a:ext cx="1123950" cy="2343150"/>
          </a:xfrm>
          <a:prstGeom prst="rect">
            <a:avLst/>
          </a:prstGeom>
          <a:noFill/>
          <a:ln w="57150">
            <a:solidFill>
              <a:srgbClr val="DA0ABC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620260" y="514350"/>
            <a:ext cx="1123950" cy="2343150"/>
          </a:xfrm>
          <a:prstGeom prst="rect">
            <a:avLst/>
          </a:prstGeom>
          <a:noFill/>
          <a:ln w="57150">
            <a:solidFill>
              <a:srgbClr val="DA0ABC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0830" y="-794385"/>
            <a:ext cx="1665605" cy="254762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695825" y="-79438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需要外露在针板两侧方便检测探针是否有没连接上的情况，治具宽度约</a:t>
            </a:r>
            <a:r>
              <a:rPr lang="en-US" altLang="zh-CN"/>
              <a:t>130mm</a:t>
            </a:r>
            <a:endParaRPr lang="en-US" altLang="zh-CN"/>
          </a:p>
        </p:txBody>
      </p:sp>
      <p:sp>
        <p:nvSpPr>
          <p:cNvPr id="14" name="矩形 13"/>
          <p:cNvSpPr/>
          <p:nvPr/>
        </p:nvSpPr>
        <p:spPr>
          <a:xfrm>
            <a:off x="4676775" y="-850900"/>
            <a:ext cx="4064635" cy="908050"/>
          </a:xfrm>
          <a:prstGeom prst="rect">
            <a:avLst/>
          </a:prstGeom>
          <a:noFill/>
          <a:ln w="57150">
            <a:solidFill>
              <a:srgbClr val="DA0ABC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>
            <a:endCxn id="11" idx="0"/>
          </p:cNvCxnSpPr>
          <p:nvPr/>
        </p:nvCxnSpPr>
        <p:spPr>
          <a:xfrm flipH="1">
            <a:off x="5182235" y="-113030"/>
            <a:ext cx="304800" cy="6273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H="1">
            <a:off x="2133600" y="-87630"/>
            <a:ext cx="3381375" cy="660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7015480" y="4340860"/>
            <a:ext cx="3523615" cy="31369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可升降治具座</a:t>
            </a:r>
            <a:endParaRPr lang="zh-CN" altLang="en-US"/>
          </a:p>
        </p:txBody>
      </p:sp>
      <p:sp>
        <p:nvSpPr>
          <p:cNvPr id="20" name="流程图: 决策 19"/>
          <p:cNvSpPr/>
          <p:nvPr/>
        </p:nvSpPr>
        <p:spPr>
          <a:xfrm>
            <a:off x="7324725" y="4711700"/>
            <a:ext cx="85725" cy="685800"/>
          </a:xfrm>
          <a:prstGeom prst="flowChartDecisi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流程图: 决策 21"/>
          <p:cNvSpPr/>
          <p:nvPr/>
        </p:nvSpPr>
        <p:spPr>
          <a:xfrm>
            <a:off x="8213725" y="4711700"/>
            <a:ext cx="85725" cy="685800"/>
          </a:xfrm>
          <a:prstGeom prst="flowChartDecisi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流程图: 决策 22"/>
          <p:cNvSpPr/>
          <p:nvPr/>
        </p:nvSpPr>
        <p:spPr>
          <a:xfrm>
            <a:off x="7578725" y="4711700"/>
            <a:ext cx="85725" cy="685800"/>
          </a:xfrm>
          <a:prstGeom prst="flowChartDecisi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5448300" y="5445125"/>
            <a:ext cx="6467475" cy="2762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转接板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148195" y="4826000"/>
            <a:ext cx="3257550" cy="2857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固定针板，双面针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520440" y="2787650"/>
            <a:ext cx="4683125" cy="70675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4000"/>
              <a:t>2.</a:t>
            </a:r>
            <a:r>
              <a:rPr lang="zh-CN" altLang="en-US" sz="4000"/>
              <a:t>电路板设计示意图</a:t>
            </a:r>
            <a:endParaRPr lang="zh-CN" altLang="en-US" sz="4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80855" y="-742192"/>
            <a:ext cx="5672467" cy="8664389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695700" y="1380490"/>
            <a:ext cx="2887345" cy="47777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379259" y="1210286"/>
            <a:ext cx="1425388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与探针连接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339562" y="733992"/>
            <a:ext cx="1806389" cy="64633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dirty="0"/>
              <a:t>需要设定定位孔，固定到治具上。</a:t>
            </a:r>
            <a:endParaRPr lang="zh-CN" altLang="en-US" dirty="0"/>
          </a:p>
        </p:txBody>
      </p:sp>
      <p:sp>
        <p:nvSpPr>
          <p:cNvPr id="9" name="椭圆 8"/>
          <p:cNvSpPr/>
          <p:nvPr/>
        </p:nvSpPr>
        <p:spPr>
          <a:xfrm>
            <a:off x="3110751" y="3325906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858869" y="3590002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606987" y="3424155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6804210" y="5467745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6508376" y="1613060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182471" y="1486450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913527" y="5425338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010766" y="5757032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640539" y="1247924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8009968" y="1447213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8581470" y="5757032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3523129" y="4388004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3585881" y="2291475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6078073" y="2228722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6208062" y="4445950"/>
            <a:ext cx="394447" cy="331694"/>
          </a:xfrm>
          <a:prstGeom prst="ellipse">
            <a:avLst/>
          </a:prstGeom>
          <a:noFill/>
          <a:ln>
            <a:solidFill>
              <a:srgbClr val="DA0A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145915" y="208280"/>
            <a:ext cx="2148840" cy="36830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连接板示意图</a:t>
            </a:r>
            <a:endParaRPr lang="zh-CN" altLang="en-US" dirty="0"/>
          </a:p>
        </p:txBody>
      </p:sp>
      <p:sp>
        <p:nvSpPr>
          <p:cNvPr id="44" name="文本框 43"/>
          <p:cNvSpPr txBox="1"/>
          <p:nvPr/>
        </p:nvSpPr>
        <p:spPr>
          <a:xfrm>
            <a:off x="4033930" y="2228622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45" name="文本框 44"/>
          <p:cNvSpPr txBox="1"/>
          <p:nvPr/>
        </p:nvSpPr>
        <p:spPr>
          <a:xfrm>
            <a:off x="4669190" y="2228622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</a:t>
            </a:r>
            <a:endParaRPr lang="zh-CN" altLang="en-US" sz="1200" dirty="0"/>
          </a:p>
        </p:txBody>
      </p:sp>
      <p:sp>
        <p:nvSpPr>
          <p:cNvPr id="46" name="文本框 45"/>
          <p:cNvSpPr txBox="1"/>
          <p:nvPr/>
        </p:nvSpPr>
        <p:spPr>
          <a:xfrm>
            <a:off x="5219451" y="2228623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3</a:t>
            </a:r>
            <a:endParaRPr lang="zh-CN" altLang="en-US" sz="1200" dirty="0"/>
          </a:p>
        </p:txBody>
      </p:sp>
      <p:sp>
        <p:nvSpPr>
          <p:cNvPr id="47" name="文本框 46"/>
          <p:cNvSpPr txBox="1"/>
          <p:nvPr/>
        </p:nvSpPr>
        <p:spPr>
          <a:xfrm>
            <a:off x="5804839" y="2283231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4</a:t>
            </a:r>
            <a:endParaRPr lang="zh-CN" altLang="en-US" sz="1200" dirty="0"/>
          </a:p>
        </p:txBody>
      </p:sp>
      <p:sp>
        <p:nvSpPr>
          <p:cNvPr id="48" name="文本框 47"/>
          <p:cNvSpPr txBox="1"/>
          <p:nvPr/>
        </p:nvSpPr>
        <p:spPr>
          <a:xfrm>
            <a:off x="4025505" y="2623289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5</a:t>
            </a:r>
            <a:endParaRPr lang="zh-CN" altLang="en-US" sz="1200" dirty="0"/>
          </a:p>
        </p:txBody>
      </p:sp>
      <p:sp>
        <p:nvSpPr>
          <p:cNvPr id="49" name="文本框 48"/>
          <p:cNvSpPr txBox="1"/>
          <p:nvPr/>
        </p:nvSpPr>
        <p:spPr>
          <a:xfrm>
            <a:off x="4598339" y="2623268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6</a:t>
            </a:r>
            <a:endParaRPr lang="zh-CN" altLang="en-US" sz="1200" dirty="0"/>
          </a:p>
        </p:txBody>
      </p:sp>
      <p:sp>
        <p:nvSpPr>
          <p:cNvPr id="50" name="文本框 49"/>
          <p:cNvSpPr txBox="1"/>
          <p:nvPr/>
        </p:nvSpPr>
        <p:spPr>
          <a:xfrm>
            <a:off x="5219550" y="2681688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7</a:t>
            </a:r>
            <a:endParaRPr lang="zh-CN" altLang="en-US" sz="1200" dirty="0"/>
          </a:p>
        </p:txBody>
      </p:sp>
      <p:sp>
        <p:nvSpPr>
          <p:cNvPr id="51" name="文本框 50"/>
          <p:cNvSpPr txBox="1"/>
          <p:nvPr/>
        </p:nvSpPr>
        <p:spPr>
          <a:xfrm>
            <a:off x="5804799" y="2750533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8</a:t>
            </a:r>
            <a:endParaRPr lang="zh-CN" altLang="en-US" sz="1200" dirty="0"/>
          </a:p>
        </p:txBody>
      </p:sp>
      <p:sp>
        <p:nvSpPr>
          <p:cNvPr id="52" name="文本框 51"/>
          <p:cNvSpPr txBox="1"/>
          <p:nvPr/>
        </p:nvSpPr>
        <p:spPr>
          <a:xfrm>
            <a:off x="3908159" y="3147202"/>
            <a:ext cx="30939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9</a:t>
            </a:r>
            <a:endParaRPr lang="zh-CN" altLang="en-US" sz="1200" dirty="0"/>
          </a:p>
        </p:txBody>
      </p:sp>
      <p:sp>
        <p:nvSpPr>
          <p:cNvPr id="53" name="文本框 52"/>
          <p:cNvSpPr txBox="1"/>
          <p:nvPr/>
        </p:nvSpPr>
        <p:spPr>
          <a:xfrm>
            <a:off x="4552327" y="3146760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10</a:t>
            </a:r>
            <a:endParaRPr lang="zh-CN" altLang="en-US" sz="1200" dirty="0"/>
          </a:p>
        </p:txBody>
      </p:sp>
      <p:sp>
        <p:nvSpPr>
          <p:cNvPr id="54" name="文本框 53"/>
          <p:cNvSpPr txBox="1"/>
          <p:nvPr/>
        </p:nvSpPr>
        <p:spPr>
          <a:xfrm>
            <a:off x="5120840" y="3147300"/>
            <a:ext cx="388486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11</a:t>
            </a:r>
            <a:endParaRPr lang="zh-CN" altLang="en-US" sz="1200" dirty="0"/>
          </a:p>
        </p:txBody>
      </p:sp>
      <p:sp>
        <p:nvSpPr>
          <p:cNvPr id="55" name="文本框 54"/>
          <p:cNvSpPr txBox="1"/>
          <p:nvPr/>
        </p:nvSpPr>
        <p:spPr>
          <a:xfrm>
            <a:off x="5687581" y="3147209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12</a:t>
            </a:r>
            <a:endParaRPr lang="zh-CN" altLang="en-US" sz="1200" dirty="0"/>
          </a:p>
        </p:txBody>
      </p:sp>
      <p:sp>
        <p:nvSpPr>
          <p:cNvPr id="56" name="文本框 55"/>
          <p:cNvSpPr txBox="1"/>
          <p:nvPr/>
        </p:nvSpPr>
        <p:spPr>
          <a:xfrm>
            <a:off x="5687581" y="3645150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16</a:t>
            </a:r>
            <a:endParaRPr lang="zh-CN" altLang="en-US" sz="1200" dirty="0"/>
          </a:p>
        </p:txBody>
      </p:sp>
      <p:sp>
        <p:nvSpPr>
          <p:cNvPr id="57" name="文本框 56"/>
          <p:cNvSpPr txBox="1"/>
          <p:nvPr/>
        </p:nvSpPr>
        <p:spPr>
          <a:xfrm>
            <a:off x="5182854" y="3630943"/>
            <a:ext cx="388486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15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3908165" y="3617659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13</a:t>
            </a:r>
            <a:endParaRPr lang="zh-CN" altLang="en-US" sz="1200" dirty="0"/>
          </a:p>
        </p:txBody>
      </p:sp>
      <p:sp>
        <p:nvSpPr>
          <p:cNvPr id="59" name="文本框 58"/>
          <p:cNvSpPr txBox="1"/>
          <p:nvPr/>
        </p:nvSpPr>
        <p:spPr>
          <a:xfrm>
            <a:off x="4490203" y="3630957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14</a:t>
            </a:r>
            <a:endParaRPr lang="zh-CN" altLang="en-US" sz="1200" dirty="0"/>
          </a:p>
        </p:txBody>
      </p:sp>
      <p:sp>
        <p:nvSpPr>
          <p:cNvPr id="60" name="文本框 59"/>
          <p:cNvSpPr txBox="1"/>
          <p:nvPr/>
        </p:nvSpPr>
        <p:spPr>
          <a:xfrm>
            <a:off x="5783466" y="4085597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20</a:t>
            </a:r>
            <a:endParaRPr lang="zh-CN" altLang="en-US" sz="1200" dirty="0"/>
          </a:p>
        </p:txBody>
      </p:sp>
      <p:sp>
        <p:nvSpPr>
          <p:cNvPr id="61" name="文本框 60"/>
          <p:cNvSpPr txBox="1"/>
          <p:nvPr/>
        </p:nvSpPr>
        <p:spPr>
          <a:xfrm>
            <a:off x="5182854" y="4085361"/>
            <a:ext cx="388486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19</a:t>
            </a:r>
            <a:endParaRPr lang="zh-CN" altLang="en-US" sz="1200" dirty="0"/>
          </a:p>
        </p:txBody>
      </p:sp>
      <p:sp>
        <p:nvSpPr>
          <p:cNvPr id="62" name="文本框 61"/>
          <p:cNvSpPr txBox="1"/>
          <p:nvPr/>
        </p:nvSpPr>
        <p:spPr>
          <a:xfrm>
            <a:off x="3917055" y="4085413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17</a:t>
            </a:r>
            <a:endParaRPr lang="zh-CN" altLang="en-US" sz="1200" dirty="0"/>
          </a:p>
        </p:txBody>
      </p:sp>
      <p:sp>
        <p:nvSpPr>
          <p:cNvPr id="63" name="文本框 62"/>
          <p:cNvSpPr txBox="1"/>
          <p:nvPr/>
        </p:nvSpPr>
        <p:spPr>
          <a:xfrm>
            <a:off x="4561323" y="4122204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18</a:t>
            </a:r>
            <a:endParaRPr lang="zh-CN" altLang="en-US" sz="1200" dirty="0"/>
          </a:p>
        </p:txBody>
      </p:sp>
      <p:sp>
        <p:nvSpPr>
          <p:cNvPr id="64" name="文本框 63"/>
          <p:cNvSpPr txBox="1"/>
          <p:nvPr/>
        </p:nvSpPr>
        <p:spPr>
          <a:xfrm>
            <a:off x="3917036" y="4571277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21</a:t>
            </a:r>
            <a:endParaRPr lang="zh-CN" altLang="en-US" sz="1200" dirty="0"/>
          </a:p>
        </p:txBody>
      </p:sp>
      <p:sp>
        <p:nvSpPr>
          <p:cNvPr id="65" name="文本框 64"/>
          <p:cNvSpPr txBox="1"/>
          <p:nvPr/>
        </p:nvSpPr>
        <p:spPr>
          <a:xfrm>
            <a:off x="4551407" y="4571277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22</a:t>
            </a:r>
            <a:endParaRPr lang="zh-CN" altLang="en-US" sz="1200" dirty="0"/>
          </a:p>
        </p:txBody>
      </p:sp>
      <p:sp>
        <p:nvSpPr>
          <p:cNvPr id="66" name="文本框 65"/>
          <p:cNvSpPr txBox="1"/>
          <p:nvPr/>
        </p:nvSpPr>
        <p:spPr>
          <a:xfrm>
            <a:off x="5253050" y="4571277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23</a:t>
            </a:r>
            <a:endParaRPr lang="zh-CN" altLang="en-US" sz="1200" dirty="0"/>
          </a:p>
        </p:txBody>
      </p:sp>
      <p:sp>
        <p:nvSpPr>
          <p:cNvPr id="67" name="文本框 66"/>
          <p:cNvSpPr txBox="1"/>
          <p:nvPr/>
        </p:nvSpPr>
        <p:spPr>
          <a:xfrm>
            <a:off x="5804421" y="4637318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24</a:t>
            </a:r>
            <a:endParaRPr lang="zh-CN" altLang="en-US" sz="1200" dirty="0"/>
          </a:p>
        </p:txBody>
      </p:sp>
      <p:sp>
        <p:nvSpPr>
          <p:cNvPr id="68" name="文本框 67"/>
          <p:cNvSpPr txBox="1"/>
          <p:nvPr/>
        </p:nvSpPr>
        <p:spPr>
          <a:xfrm>
            <a:off x="2557555" y="1513612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69" name="文本框 68"/>
          <p:cNvSpPr txBox="1"/>
          <p:nvPr/>
        </p:nvSpPr>
        <p:spPr>
          <a:xfrm>
            <a:off x="2724185" y="1817777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</a:t>
            </a:r>
            <a:endParaRPr lang="zh-CN" altLang="en-US" sz="1200" dirty="0"/>
          </a:p>
        </p:txBody>
      </p:sp>
      <p:sp>
        <p:nvSpPr>
          <p:cNvPr id="72" name="文本框 71"/>
          <p:cNvSpPr txBox="1"/>
          <p:nvPr/>
        </p:nvSpPr>
        <p:spPr>
          <a:xfrm>
            <a:off x="2365615" y="2158469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5</a:t>
            </a:r>
            <a:endParaRPr lang="zh-CN" altLang="en-US" sz="1200" dirty="0"/>
          </a:p>
        </p:txBody>
      </p:sp>
      <p:sp>
        <p:nvSpPr>
          <p:cNvPr id="73" name="文本框 72"/>
          <p:cNvSpPr txBox="1"/>
          <p:nvPr/>
        </p:nvSpPr>
        <p:spPr>
          <a:xfrm>
            <a:off x="2640634" y="2474043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6</a:t>
            </a:r>
            <a:endParaRPr lang="zh-CN" altLang="en-US" sz="1200" dirty="0"/>
          </a:p>
        </p:txBody>
      </p:sp>
      <p:sp>
        <p:nvSpPr>
          <p:cNvPr id="74" name="文本框 73"/>
          <p:cNvSpPr txBox="1"/>
          <p:nvPr/>
        </p:nvSpPr>
        <p:spPr>
          <a:xfrm>
            <a:off x="2172069" y="2870342"/>
            <a:ext cx="30939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9</a:t>
            </a:r>
            <a:endParaRPr lang="zh-CN" altLang="en-US" sz="1200" dirty="0"/>
          </a:p>
        </p:txBody>
      </p:sp>
      <p:sp>
        <p:nvSpPr>
          <p:cNvPr id="75" name="文本框 74"/>
          <p:cNvSpPr txBox="1"/>
          <p:nvPr/>
        </p:nvSpPr>
        <p:spPr>
          <a:xfrm>
            <a:off x="2532392" y="3201370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10</a:t>
            </a:r>
            <a:endParaRPr lang="zh-CN" altLang="en-US" sz="1200" dirty="0"/>
          </a:p>
        </p:txBody>
      </p:sp>
      <p:sp>
        <p:nvSpPr>
          <p:cNvPr id="76" name="文本框 75"/>
          <p:cNvSpPr txBox="1"/>
          <p:nvPr/>
        </p:nvSpPr>
        <p:spPr>
          <a:xfrm>
            <a:off x="2075555" y="3478594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13</a:t>
            </a:r>
            <a:endParaRPr lang="zh-CN" altLang="en-US" sz="1200" dirty="0"/>
          </a:p>
        </p:txBody>
      </p:sp>
      <p:sp>
        <p:nvSpPr>
          <p:cNvPr id="77" name="文本框 76"/>
          <p:cNvSpPr txBox="1"/>
          <p:nvPr/>
        </p:nvSpPr>
        <p:spPr>
          <a:xfrm>
            <a:off x="2481698" y="3894482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14</a:t>
            </a:r>
            <a:endParaRPr lang="zh-CN" altLang="en-US" sz="1200" dirty="0"/>
          </a:p>
        </p:txBody>
      </p:sp>
      <p:sp>
        <p:nvSpPr>
          <p:cNvPr id="78" name="文本框 77"/>
          <p:cNvSpPr txBox="1"/>
          <p:nvPr/>
        </p:nvSpPr>
        <p:spPr>
          <a:xfrm>
            <a:off x="2075555" y="4294328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17</a:t>
            </a:r>
            <a:endParaRPr lang="zh-CN" altLang="en-US" sz="1200" dirty="0"/>
          </a:p>
        </p:txBody>
      </p:sp>
      <p:sp>
        <p:nvSpPr>
          <p:cNvPr id="79" name="文本框 78"/>
          <p:cNvSpPr txBox="1"/>
          <p:nvPr/>
        </p:nvSpPr>
        <p:spPr>
          <a:xfrm>
            <a:off x="2365493" y="4719104"/>
            <a:ext cx="405941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18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1999971" y="5148492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21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2299697" y="5522507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22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7112386" y="1513613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3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537119" y="1881276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4</a:t>
            </a:r>
            <a:endParaRPr lang="zh-CN" altLang="en-US" sz="1200" dirty="0"/>
          </a:p>
        </p:txBody>
      </p:sp>
      <p:sp>
        <p:nvSpPr>
          <p:cNvPr id="84" name="文本框 83"/>
          <p:cNvSpPr txBox="1"/>
          <p:nvPr/>
        </p:nvSpPr>
        <p:spPr>
          <a:xfrm>
            <a:off x="7198210" y="2197183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7</a:t>
            </a:r>
            <a:endParaRPr lang="zh-CN" altLang="en-US" sz="1200" dirty="0"/>
          </a:p>
        </p:txBody>
      </p:sp>
      <p:sp>
        <p:nvSpPr>
          <p:cNvPr id="85" name="文本框 84"/>
          <p:cNvSpPr txBox="1"/>
          <p:nvPr/>
        </p:nvSpPr>
        <p:spPr>
          <a:xfrm>
            <a:off x="7536444" y="2560033"/>
            <a:ext cx="189913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8</a:t>
            </a:r>
            <a:endParaRPr lang="zh-CN" altLang="en-US" sz="1200" dirty="0"/>
          </a:p>
        </p:txBody>
      </p:sp>
      <p:sp>
        <p:nvSpPr>
          <p:cNvPr id="86" name="文本框 85"/>
          <p:cNvSpPr txBox="1"/>
          <p:nvPr/>
        </p:nvSpPr>
        <p:spPr>
          <a:xfrm>
            <a:off x="7060130" y="2925050"/>
            <a:ext cx="388486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11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7536701" y="3201819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12</a:t>
            </a:r>
            <a:endParaRPr lang="zh-CN" altLang="en-US" sz="1200" dirty="0"/>
          </a:p>
        </p:txBody>
      </p:sp>
      <p:sp>
        <p:nvSpPr>
          <p:cNvPr id="88" name="文本框 87"/>
          <p:cNvSpPr txBox="1"/>
          <p:nvPr/>
        </p:nvSpPr>
        <p:spPr>
          <a:xfrm>
            <a:off x="7725931" y="3922010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16</a:t>
            </a:r>
            <a:endParaRPr lang="zh-CN" altLang="en-US" sz="1200" dirty="0"/>
          </a:p>
        </p:txBody>
      </p:sp>
      <p:sp>
        <p:nvSpPr>
          <p:cNvPr id="89" name="文本框 88"/>
          <p:cNvSpPr txBox="1"/>
          <p:nvPr/>
        </p:nvSpPr>
        <p:spPr>
          <a:xfrm>
            <a:off x="7059914" y="3617608"/>
            <a:ext cx="388486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15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7843406" y="4777112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20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7198344" y="4294276"/>
            <a:ext cx="388486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19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7302195" y="5148492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23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843406" y="5522508"/>
            <a:ext cx="423959" cy="276999"/>
          </a:xfrm>
          <a:prstGeom prst="rect">
            <a:avLst/>
          </a:prstGeom>
          <a:solidFill>
            <a:srgbClr val="FFC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24</a:t>
            </a:r>
            <a:endParaRPr lang="zh-CN" altLang="en-US" sz="1200" dirty="0"/>
          </a:p>
        </p:txBody>
      </p:sp>
      <p:sp>
        <p:nvSpPr>
          <p:cNvPr id="94" name="矩形 93"/>
          <p:cNvSpPr/>
          <p:nvPr/>
        </p:nvSpPr>
        <p:spPr>
          <a:xfrm>
            <a:off x="3136265" y="1934845"/>
            <a:ext cx="389890" cy="321818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5" name="矩形 94"/>
          <p:cNvSpPr/>
          <p:nvPr/>
        </p:nvSpPr>
        <p:spPr>
          <a:xfrm>
            <a:off x="6611620" y="2007870"/>
            <a:ext cx="389890" cy="321818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2938145" y="6158230"/>
            <a:ext cx="1130300" cy="645160"/>
          </a:xfrm>
          <a:prstGeom prst="rect">
            <a:avLst/>
          </a:prstGeom>
          <a:solidFill>
            <a:srgbClr val="0000CC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和插座相同顺序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97" name="直接箭头连接符 96"/>
          <p:cNvCxnSpPr>
            <a:stCxn id="96" idx="0"/>
          </p:cNvCxnSpPr>
          <p:nvPr/>
        </p:nvCxnSpPr>
        <p:spPr>
          <a:xfrm flipH="1" flipV="1">
            <a:off x="3263900" y="5003800"/>
            <a:ext cx="239395" cy="115443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直接箭头连接符 97"/>
          <p:cNvCxnSpPr>
            <a:stCxn id="96" idx="0"/>
          </p:cNvCxnSpPr>
          <p:nvPr/>
        </p:nvCxnSpPr>
        <p:spPr>
          <a:xfrm flipV="1">
            <a:off x="3503295" y="4775200"/>
            <a:ext cx="3291205" cy="138303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文本框 98"/>
          <p:cNvSpPr txBox="1"/>
          <p:nvPr/>
        </p:nvSpPr>
        <p:spPr>
          <a:xfrm>
            <a:off x="3118260" y="1951762"/>
            <a:ext cx="189913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100" name="文本框 99"/>
          <p:cNvSpPr txBox="1"/>
          <p:nvPr/>
        </p:nvSpPr>
        <p:spPr>
          <a:xfrm>
            <a:off x="3505235" y="2196872"/>
            <a:ext cx="189913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</a:t>
            </a:r>
            <a:endParaRPr lang="zh-CN" altLang="en-US" sz="1200" dirty="0"/>
          </a:p>
        </p:txBody>
      </p:sp>
      <p:sp>
        <p:nvSpPr>
          <p:cNvPr id="101" name="文本框 100"/>
          <p:cNvSpPr txBox="1"/>
          <p:nvPr/>
        </p:nvSpPr>
        <p:spPr>
          <a:xfrm>
            <a:off x="3111740" y="2405484"/>
            <a:ext cx="189913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5</a:t>
            </a:r>
            <a:endParaRPr lang="zh-CN" altLang="en-US" sz="1200" dirty="0"/>
          </a:p>
        </p:txBody>
      </p:sp>
      <p:sp>
        <p:nvSpPr>
          <p:cNvPr id="102" name="文本框 101"/>
          <p:cNvSpPr txBox="1"/>
          <p:nvPr/>
        </p:nvSpPr>
        <p:spPr>
          <a:xfrm>
            <a:off x="3506139" y="2648668"/>
            <a:ext cx="189913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6</a:t>
            </a:r>
            <a:endParaRPr lang="zh-CN" altLang="en-US" sz="1200" dirty="0"/>
          </a:p>
        </p:txBody>
      </p:sp>
      <p:sp>
        <p:nvSpPr>
          <p:cNvPr id="103" name="文本框 102"/>
          <p:cNvSpPr txBox="1"/>
          <p:nvPr/>
        </p:nvSpPr>
        <p:spPr>
          <a:xfrm>
            <a:off x="3387452" y="4914177"/>
            <a:ext cx="423959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22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2829916" y="4571277"/>
            <a:ext cx="423959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21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6411981" y="2014628"/>
            <a:ext cx="189913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3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812584" y="2291486"/>
            <a:ext cx="189913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4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6472405" y="2568658"/>
            <a:ext cx="189913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7</a:t>
            </a:r>
            <a:endParaRPr lang="zh-CN" altLang="en-US" sz="1200" dirty="0"/>
          </a:p>
        </p:txBody>
      </p:sp>
      <p:sp>
        <p:nvSpPr>
          <p:cNvPr id="108" name="文本框 107"/>
          <p:cNvSpPr txBox="1"/>
          <p:nvPr/>
        </p:nvSpPr>
        <p:spPr>
          <a:xfrm>
            <a:off x="6813179" y="2750533"/>
            <a:ext cx="189913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8</a:t>
            </a:r>
            <a:endParaRPr lang="zh-CN" altLang="en-US" sz="1200" dirty="0"/>
          </a:p>
        </p:txBody>
      </p:sp>
      <p:sp>
        <p:nvSpPr>
          <p:cNvPr id="109" name="文本框 108"/>
          <p:cNvSpPr txBox="1"/>
          <p:nvPr/>
        </p:nvSpPr>
        <p:spPr>
          <a:xfrm>
            <a:off x="6295085" y="4719232"/>
            <a:ext cx="423959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23</a:t>
            </a:r>
            <a:endParaRPr lang="zh-CN" altLang="en-US" sz="1200" dirty="0"/>
          </a:p>
        </p:txBody>
      </p:sp>
      <p:sp>
        <p:nvSpPr>
          <p:cNvPr id="111" name="文本框 110"/>
          <p:cNvSpPr txBox="1"/>
          <p:nvPr/>
        </p:nvSpPr>
        <p:spPr>
          <a:xfrm>
            <a:off x="6370206" y="5053878"/>
            <a:ext cx="423959" cy="27699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1200" dirty="0"/>
              <a:t>24</a:t>
            </a:r>
            <a:endParaRPr lang="zh-CN" altLang="en-US" sz="1200" dirty="0"/>
          </a:p>
        </p:txBody>
      </p:sp>
      <p:sp>
        <p:nvSpPr>
          <p:cNvPr id="112" name="文本框 111"/>
          <p:cNvSpPr txBox="1"/>
          <p:nvPr/>
        </p:nvSpPr>
        <p:spPr>
          <a:xfrm>
            <a:off x="8742680" y="2112645"/>
            <a:ext cx="2432685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 dirty="0"/>
              <a:t>24</a:t>
            </a:r>
            <a:r>
              <a:rPr lang="zh-CN" altLang="en-US" dirty="0"/>
              <a:t>个牛角连接器</a:t>
            </a:r>
            <a:r>
              <a:rPr lang="en-US" altLang="zh-CN" dirty="0"/>
              <a:t>2x8p</a:t>
            </a:r>
            <a:endParaRPr lang="en-US" altLang="zh-CN" dirty="0"/>
          </a:p>
        </p:txBody>
      </p:sp>
      <p:cxnSp>
        <p:nvCxnSpPr>
          <p:cNvPr id="113" name="直接箭头连接符 112"/>
          <p:cNvCxnSpPr>
            <a:stCxn id="112" idx="1"/>
          </p:cNvCxnSpPr>
          <p:nvPr/>
        </p:nvCxnSpPr>
        <p:spPr>
          <a:xfrm flipH="1">
            <a:off x="7592060" y="2296795"/>
            <a:ext cx="1150620" cy="65405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文本框 113"/>
          <p:cNvSpPr txBox="1"/>
          <p:nvPr/>
        </p:nvSpPr>
        <p:spPr>
          <a:xfrm>
            <a:off x="7562215" y="6296660"/>
            <a:ext cx="1670685" cy="3683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 dirty="0"/>
              <a:t>24</a:t>
            </a:r>
            <a:r>
              <a:rPr lang="zh-CN" altLang="en-US" dirty="0"/>
              <a:t>个</a:t>
            </a:r>
            <a:r>
              <a:rPr lang="en-US" dirty="0"/>
              <a:t>SMA</a:t>
            </a:r>
            <a:r>
              <a:rPr lang="zh-CN" altLang="en-US" dirty="0"/>
              <a:t>母头</a:t>
            </a:r>
            <a:endParaRPr lang="zh-CN" altLang="en-US" dirty="0"/>
          </a:p>
        </p:txBody>
      </p:sp>
      <p:cxnSp>
        <p:nvCxnSpPr>
          <p:cNvPr id="115" name="直接箭头连接符 114"/>
          <p:cNvCxnSpPr>
            <a:stCxn id="114" idx="1"/>
            <a:endCxn id="95" idx="2"/>
          </p:cNvCxnSpPr>
          <p:nvPr/>
        </p:nvCxnSpPr>
        <p:spPr>
          <a:xfrm flipH="1" flipV="1">
            <a:off x="6806565" y="5226050"/>
            <a:ext cx="755650" cy="125476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440180" y="1691640"/>
            <a:ext cx="10342880" cy="316928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 anchor="t">
            <a:spAutoFit/>
          </a:bodyPr>
          <a:p>
            <a:r>
              <a:rPr lang="zh-CN" altLang="en-US" sz="20000">
                <a:sym typeface="+mn-ea"/>
              </a:rPr>
              <a:t>测试基板</a:t>
            </a:r>
            <a:endParaRPr lang="zh-CN" altLang="en-US" sz="20000"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520440" y="2787650"/>
            <a:ext cx="4236720" cy="70675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4000"/>
              <a:t>1.</a:t>
            </a:r>
            <a:r>
              <a:rPr lang="zh-CN" altLang="en-US" sz="4000"/>
              <a:t>外接设备介绍</a:t>
            </a:r>
            <a:endParaRPr lang="zh-CN" altLang="en-US" sz="4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2043</Words>
  <Application>WPS 演示</Application>
  <PresentationFormat>宽屏</PresentationFormat>
  <Paragraphs>750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宋体</vt:lpstr>
      <vt:lpstr>Wingdings</vt:lpstr>
      <vt:lpstr>Tahoma</vt:lpstr>
      <vt:lpstr>黑体</vt:lpstr>
      <vt:lpstr>Times New Roman</vt:lpstr>
      <vt:lpstr>微软雅黑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dongmingliang</dc:creator>
  <cp:lastModifiedBy>sj-1</cp:lastModifiedBy>
  <cp:revision>1096</cp:revision>
  <dcterms:created xsi:type="dcterms:W3CDTF">2025-12-16T02:20:00Z</dcterms:created>
  <dcterms:modified xsi:type="dcterms:W3CDTF">2025-12-31T06:57:57Z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2052-10.1.0.6875</vt:lpwstr>
  </property>
</Properties>
</file>

<file path=docProps/thumbnail.jpeg>
</file>